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70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94643"/>
  </p:normalViewPr>
  <p:slideViewPr>
    <p:cSldViewPr snapToGrid="0" showGuides="1">
      <p:cViewPr varScale="1">
        <p:scale>
          <a:sx n="88" d="100"/>
          <a:sy n="88" d="100"/>
        </p:scale>
        <p:origin x="42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6133A-3361-2146-8FBC-53A37D8B656D}" type="datetimeFigureOut">
              <a:rPr kumimoji="1" lang="ko-KR" altLang="en-US" smtClean="0"/>
              <a:t>2018-05-23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1D13-F71B-5447-8C9F-C9A7DF64B3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0059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833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10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5337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082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206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1D13-F71B-5447-8C9F-C9A7DF64B37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27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S_kiA7OCok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0679E77-C9C8-4F8F-B4CB-BA430162D62D}"/>
              </a:ext>
            </a:extLst>
          </p:cNvPr>
          <p:cNvGrpSpPr/>
          <p:nvPr/>
        </p:nvGrpSpPr>
        <p:grpSpPr>
          <a:xfrm>
            <a:off x="2350423" y="1473308"/>
            <a:ext cx="7491154" cy="4280656"/>
            <a:chOff x="2350423" y="1211996"/>
            <a:chExt cx="7491154" cy="4280656"/>
          </a:xfrm>
        </p:grpSpPr>
        <p:pic>
          <p:nvPicPr>
            <p:cNvPr id="4" name="그래픽 3" descr="산">
              <a:extLst>
                <a:ext uri="{FF2B5EF4-FFF2-40B4-BE49-F238E27FC236}">
                  <a16:creationId xmlns:a16="http://schemas.microsoft.com/office/drawing/2014/main" id="{F94B4470-B1C5-482B-AFD7-17065C817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5836" y="1211996"/>
              <a:ext cx="3080327" cy="308032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A84443-EAE5-42E9-AECF-3B57CFF9A1FC}"/>
                </a:ext>
              </a:extLst>
            </p:cNvPr>
            <p:cNvSpPr txBox="1"/>
            <p:nvPr/>
          </p:nvSpPr>
          <p:spPr>
            <a:xfrm flipH="1">
              <a:off x="2350423" y="4292323"/>
              <a:ext cx="7491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임베디드 시스템 최종 프로젝트</a:t>
              </a:r>
              <a:endPara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571500" indent="-571500" algn="ctr">
                <a:buFontTx/>
                <a:buChar char="-"/>
              </a:pPr>
              <a:r>
                <a:rPr lang="en-US" altLang="ko-KR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SMART FARM – </a:t>
              </a:r>
              <a:endPara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8C2203-8B48-43A7-8499-5907449C7E48}"/>
              </a:ext>
            </a:extLst>
          </p:cNvPr>
          <p:cNvSpPr txBox="1"/>
          <p:nvPr/>
        </p:nvSpPr>
        <p:spPr>
          <a:xfrm>
            <a:off x="9262153" y="303087"/>
            <a:ext cx="227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2013075011  </a:t>
            </a:r>
            <a:r>
              <a:rPr lang="ko-KR" altLang="en-US" dirty="0"/>
              <a:t>박성현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346E09-F782-4731-B9D3-F03671415CB3}"/>
              </a:ext>
            </a:extLst>
          </p:cNvPr>
          <p:cNvSpPr/>
          <p:nvPr/>
        </p:nvSpPr>
        <p:spPr>
          <a:xfrm>
            <a:off x="4335432" y="303087"/>
            <a:ext cx="4881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유튜브 영상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URL : </a:t>
            </a:r>
            <a:r>
              <a:rPr lang="en-US" altLang="ko-KR" dirty="0">
                <a:solidFill>
                  <a:srgbClr val="0366D6"/>
                </a:solidFill>
                <a:latin typeface="-apple-system"/>
                <a:hlinkClick r:id="rId4"/>
              </a:rPr>
              <a:t>https://youtu.be/S_kiA7OCok0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특정 조도를 넘기면 </a:t>
            </a:r>
            <a:r>
              <a:rPr lang="hu-HU" altLang="ko-KR" dirty="0"/>
              <a:t>LED</a:t>
            </a:r>
            <a:r>
              <a:rPr lang="ko-KR" altLang="en-US" dirty="0"/>
              <a:t>가 작동하도록 하라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E8992-C841-AA4A-8125-EF095761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7" y="1779751"/>
            <a:ext cx="5422900" cy="4241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A6A77-0E35-6E4F-AF71-8581CF3422E1}"/>
              </a:ext>
            </a:extLst>
          </p:cNvPr>
          <p:cNvSpPr/>
          <p:nvPr/>
        </p:nvSpPr>
        <p:spPr>
          <a:xfrm>
            <a:off x="1497077" y="3408452"/>
            <a:ext cx="3969868" cy="161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6184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4" y="394373"/>
            <a:ext cx="5581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각 기능들이 독립적으로 작동하도록 하라</a:t>
            </a:r>
            <a:endParaRPr lang="en-US" altLang="ko-KR" dirty="0"/>
          </a:p>
          <a:p>
            <a:r>
              <a:rPr lang="en-US" altLang="ko-KR" dirty="0"/>
              <a:t>(4</a:t>
            </a:r>
            <a:r>
              <a:rPr lang="ko-KR" altLang="en-US" dirty="0"/>
              <a:t>개의 </a:t>
            </a:r>
            <a:r>
              <a:rPr lang="ko-KR" altLang="en-US" dirty="0" err="1"/>
              <a:t>쓰레드를</a:t>
            </a:r>
            <a:r>
              <a:rPr lang="ko-KR" altLang="en-US" dirty="0"/>
              <a:t> 사용하라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00C7C-D5F6-E74A-A451-2FF88903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46" y="2643351"/>
            <a:ext cx="7264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2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쓰레드끼리</a:t>
            </a:r>
            <a:r>
              <a:rPr lang="ko-KR" altLang="en-US" dirty="0"/>
              <a:t> 시그널을 통해 통신하도록 하라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E8992-C841-AA4A-8125-EF095761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7" y="1779751"/>
            <a:ext cx="5422900" cy="4241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A6A77-0E35-6E4F-AF71-8581CF3422E1}"/>
              </a:ext>
            </a:extLst>
          </p:cNvPr>
          <p:cNvSpPr/>
          <p:nvPr/>
        </p:nvSpPr>
        <p:spPr>
          <a:xfrm>
            <a:off x="1868837" y="2996119"/>
            <a:ext cx="3969868" cy="33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45033-BC61-624E-BB63-1271DCC73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15" y="1830747"/>
            <a:ext cx="4927600" cy="39624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31C9D4-CE0E-824E-9593-24D8CDEA209E}"/>
              </a:ext>
            </a:extLst>
          </p:cNvPr>
          <p:cNvSpPr/>
          <p:nvPr/>
        </p:nvSpPr>
        <p:spPr>
          <a:xfrm>
            <a:off x="7507637" y="4510391"/>
            <a:ext cx="3969868" cy="33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106BE744-B4BF-EB46-9B7C-EC033D4BED77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885279" y="3161490"/>
            <a:ext cx="1622359" cy="151427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10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 err="1"/>
              <a:t>분이상</a:t>
            </a:r>
            <a:r>
              <a:rPr lang="ko-KR" altLang="en-US" dirty="0"/>
              <a:t> 데이터를 수집하라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CE8992-C841-AA4A-8125-EF0957610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27" y="1779751"/>
            <a:ext cx="5422900" cy="42418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A6A77-0E35-6E4F-AF71-8581CF3422E1}"/>
              </a:ext>
            </a:extLst>
          </p:cNvPr>
          <p:cNvSpPr/>
          <p:nvPr/>
        </p:nvSpPr>
        <p:spPr>
          <a:xfrm>
            <a:off x="1246267" y="2232069"/>
            <a:ext cx="1068916" cy="33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689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웹 서버의 데이터 모습을 </a:t>
            </a:r>
            <a:r>
              <a:rPr lang="ko-KR" altLang="en-US" dirty="0" err="1"/>
              <a:t>캡쳐하라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CB7EE7-7B4B-384B-95A2-31434DEF2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" y="1676495"/>
            <a:ext cx="5316716" cy="47248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A4A263-CE4C-3044-9B3B-8D2C938FB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69" y="1676495"/>
            <a:ext cx="7072964" cy="47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2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BFD09F3-8ED0-434E-8A71-6E0F907317B4}"/>
              </a:ext>
            </a:extLst>
          </p:cNvPr>
          <p:cNvSpPr/>
          <p:nvPr/>
        </p:nvSpPr>
        <p:spPr>
          <a:xfrm>
            <a:off x="328773" y="902205"/>
            <a:ext cx="11558427" cy="5858191"/>
          </a:xfrm>
          <a:custGeom>
            <a:avLst/>
            <a:gdLst/>
            <a:ahLst/>
            <a:cxnLst/>
            <a:rect l="l" t="t" r="r" b="b"/>
            <a:pathLst>
              <a:path w="11558427" h="5858191">
                <a:moveTo>
                  <a:pt x="835048" y="5759929"/>
                </a:moveTo>
                <a:lnTo>
                  <a:pt x="936135" y="5759929"/>
                </a:lnTo>
                <a:lnTo>
                  <a:pt x="936135" y="5773617"/>
                </a:lnTo>
                <a:lnTo>
                  <a:pt x="835048" y="5773617"/>
                </a:lnTo>
                <a:close/>
                <a:moveTo>
                  <a:pt x="3071395" y="5754530"/>
                </a:moveTo>
                <a:lnTo>
                  <a:pt x="3167585" y="5754530"/>
                </a:lnTo>
                <a:lnTo>
                  <a:pt x="3167585" y="5770980"/>
                </a:lnTo>
                <a:lnTo>
                  <a:pt x="3071395" y="5770980"/>
                </a:lnTo>
                <a:close/>
                <a:moveTo>
                  <a:pt x="3665247" y="5753525"/>
                </a:moveTo>
                <a:lnTo>
                  <a:pt x="3757544" y="5753525"/>
                </a:lnTo>
                <a:lnTo>
                  <a:pt x="3757544" y="5771482"/>
                </a:lnTo>
                <a:lnTo>
                  <a:pt x="3665247" y="5771482"/>
                </a:lnTo>
                <a:close/>
                <a:moveTo>
                  <a:pt x="1763033" y="5732178"/>
                </a:moveTo>
                <a:cubicBezTo>
                  <a:pt x="1724859" y="5734605"/>
                  <a:pt x="1667430" y="5735819"/>
                  <a:pt x="1590746" y="5735819"/>
                </a:cubicBezTo>
                <a:lnTo>
                  <a:pt x="1594011" y="5762315"/>
                </a:lnTo>
                <a:cubicBezTo>
                  <a:pt x="1654705" y="5762315"/>
                  <a:pt x="1711632" y="5760934"/>
                  <a:pt x="1764791" y="5758171"/>
                </a:cubicBezTo>
                <a:close/>
                <a:moveTo>
                  <a:pt x="4132256" y="5723136"/>
                </a:moveTo>
                <a:lnTo>
                  <a:pt x="4132256" y="5794713"/>
                </a:lnTo>
                <a:lnTo>
                  <a:pt x="4294623" y="5794713"/>
                </a:lnTo>
                <a:lnTo>
                  <a:pt x="4294623" y="5768217"/>
                </a:lnTo>
                <a:lnTo>
                  <a:pt x="4163900" y="5768217"/>
                </a:lnTo>
                <a:lnTo>
                  <a:pt x="4163900" y="5723136"/>
                </a:lnTo>
                <a:close/>
                <a:moveTo>
                  <a:pt x="803906" y="5719871"/>
                </a:moveTo>
                <a:lnTo>
                  <a:pt x="803906" y="5798857"/>
                </a:lnTo>
                <a:lnTo>
                  <a:pt x="967277" y="5798857"/>
                </a:lnTo>
                <a:lnTo>
                  <a:pt x="967277" y="5719871"/>
                </a:lnTo>
                <a:lnTo>
                  <a:pt x="936135" y="5719871"/>
                </a:lnTo>
                <a:lnTo>
                  <a:pt x="936135" y="5735066"/>
                </a:lnTo>
                <a:lnTo>
                  <a:pt x="835048" y="5735066"/>
                </a:lnTo>
                <a:lnTo>
                  <a:pt x="835048" y="5719871"/>
                </a:lnTo>
                <a:close/>
                <a:moveTo>
                  <a:pt x="3040002" y="5706937"/>
                </a:moveTo>
                <a:lnTo>
                  <a:pt x="3040002" y="5797225"/>
                </a:lnTo>
                <a:lnTo>
                  <a:pt x="3198978" y="5797225"/>
                </a:lnTo>
                <a:lnTo>
                  <a:pt x="3198978" y="5706937"/>
                </a:lnTo>
                <a:lnTo>
                  <a:pt x="3167585" y="5706937"/>
                </a:lnTo>
                <a:lnTo>
                  <a:pt x="3167585" y="5728285"/>
                </a:lnTo>
                <a:lnTo>
                  <a:pt x="3071395" y="5728285"/>
                </a:lnTo>
                <a:lnTo>
                  <a:pt x="3071395" y="5706937"/>
                </a:lnTo>
                <a:close/>
                <a:moveTo>
                  <a:pt x="3634105" y="5705682"/>
                </a:moveTo>
                <a:lnTo>
                  <a:pt x="3634105" y="5797225"/>
                </a:lnTo>
                <a:lnTo>
                  <a:pt x="3788686" y="5797225"/>
                </a:lnTo>
                <a:lnTo>
                  <a:pt x="3788686" y="5705682"/>
                </a:lnTo>
                <a:lnTo>
                  <a:pt x="3757544" y="5705682"/>
                </a:lnTo>
                <a:lnTo>
                  <a:pt x="3757544" y="5727783"/>
                </a:lnTo>
                <a:lnTo>
                  <a:pt x="3665247" y="5727783"/>
                </a:lnTo>
                <a:lnTo>
                  <a:pt x="3665247" y="5705682"/>
                </a:lnTo>
                <a:close/>
                <a:moveTo>
                  <a:pt x="3297177" y="5698775"/>
                </a:moveTo>
                <a:lnTo>
                  <a:pt x="3297177" y="5723388"/>
                </a:lnTo>
                <a:lnTo>
                  <a:pt x="3424509" y="5723388"/>
                </a:lnTo>
                <a:lnTo>
                  <a:pt x="3424509" y="5738080"/>
                </a:lnTo>
                <a:lnTo>
                  <a:pt x="3297177" y="5738080"/>
                </a:lnTo>
                <a:lnTo>
                  <a:pt x="3297177" y="5798481"/>
                </a:lnTo>
                <a:lnTo>
                  <a:pt x="3461804" y="5798481"/>
                </a:lnTo>
                <a:lnTo>
                  <a:pt x="3461804" y="5773868"/>
                </a:lnTo>
                <a:lnTo>
                  <a:pt x="3328570" y="5773868"/>
                </a:lnTo>
                <a:lnTo>
                  <a:pt x="3328570" y="5759929"/>
                </a:lnTo>
                <a:lnTo>
                  <a:pt x="3455902" y="5759929"/>
                </a:lnTo>
                <a:lnTo>
                  <a:pt x="3455902" y="5698775"/>
                </a:lnTo>
                <a:close/>
                <a:moveTo>
                  <a:pt x="3007101" y="5665624"/>
                </a:moveTo>
                <a:lnTo>
                  <a:pt x="3007101" y="5692120"/>
                </a:lnTo>
                <a:lnTo>
                  <a:pt x="3231878" y="5692120"/>
                </a:lnTo>
                <a:lnTo>
                  <a:pt x="3231878" y="5665624"/>
                </a:lnTo>
                <a:close/>
                <a:moveTo>
                  <a:pt x="3264276" y="5659094"/>
                </a:moveTo>
                <a:lnTo>
                  <a:pt x="3264276" y="5683832"/>
                </a:lnTo>
                <a:lnTo>
                  <a:pt x="3489053" y="5683832"/>
                </a:lnTo>
                <a:lnTo>
                  <a:pt x="3489053" y="5659094"/>
                </a:lnTo>
                <a:close/>
                <a:moveTo>
                  <a:pt x="1382168" y="5658843"/>
                </a:moveTo>
                <a:lnTo>
                  <a:pt x="1440560" y="5658843"/>
                </a:lnTo>
                <a:lnTo>
                  <a:pt x="1440560" y="5710328"/>
                </a:lnTo>
                <a:lnTo>
                  <a:pt x="1382168" y="5710328"/>
                </a:lnTo>
                <a:close/>
                <a:moveTo>
                  <a:pt x="879878" y="5646788"/>
                </a:moveTo>
                <a:cubicBezTo>
                  <a:pt x="856270" y="5648797"/>
                  <a:pt x="814580" y="5650011"/>
                  <a:pt x="754807" y="5650429"/>
                </a:cubicBezTo>
                <a:lnTo>
                  <a:pt x="758448" y="5674790"/>
                </a:lnTo>
                <a:lnTo>
                  <a:pt x="804785" y="5673535"/>
                </a:lnTo>
                <a:lnTo>
                  <a:pt x="804785" y="5712337"/>
                </a:lnTo>
                <a:lnTo>
                  <a:pt x="835300" y="5712337"/>
                </a:lnTo>
                <a:lnTo>
                  <a:pt x="835300" y="5672781"/>
                </a:lnTo>
                <a:lnTo>
                  <a:pt x="881887" y="5670521"/>
                </a:lnTo>
                <a:close/>
                <a:moveTo>
                  <a:pt x="4169551" y="5646285"/>
                </a:moveTo>
                <a:cubicBezTo>
                  <a:pt x="4179597" y="5646285"/>
                  <a:pt x="4187341" y="5648043"/>
                  <a:pt x="4192782" y="5651559"/>
                </a:cubicBezTo>
                <a:cubicBezTo>
                  <a:pt x="4198224" y="5655075"/>
                  <a:pt x="4200945" y="5659931"/>
                  <a:pt x="4200945" y="5666126"/>
                </a:cubicBezTo>
                <a:cubicBezTo>
                  <a:pt x="4200945" y="5672405"/>
                  <a:pt x="4198287" y="5677365"/>
                  <a:pt x="4192971" y="5681006"/>
                </a:cubicBezTo>
                <a:cubicBezTo>
                  <a:pt x="4187655" y="5684648"/>
                  <a:pt x="4179848" y="5686469"/>
                  <a:pt x="4169551" y="5686469"/>
                </a:cubicBezTo>
                <a:cubicBezTo>
                  <a:pt x="4159422" y="5686469"/>
                  <a:pt x="4151720" y="5684627"/>
                  <a:pt x="4146446" y="5680944"/>
                </a:cubicBezTo>
                <a:cubicBezTo>
                  <a:pt x="4141172" y="5677260"/>
                  <a:pt x="4138534" y="5672321"/>
                  <a:pt x="4138534" y="5666126"/>
                </a:cubicBezTo>
                <a:cubicBezTo>
                  <a:pt x="4138534" y="5660015"/>
                  <a:pt x="4141234" y="5655180"/>
                  <a:pt x="4146634" y="5651622"/>
                </a:cubicBezTo>
                <a:cubicBezTo>
                  <a:pt x="4152034" y="5648064"/>
                  <a:pt x="4159673" y="5646285"/>
                  <a:pt x="4169551" y="5646285"/>
                </a:cubicBezTo>
                <a:close/>
                <a:moveTo>
                  <a:pt x="518300" y="5624184"/>
                </a:moveTo>
                <a:cubicBezTo>
                  <a:pt x="522570" y="5624184"/>
                  <a:pt x="526358" y="5625545"/>
                  <a:pt x="529665" y="5628265"/>
                </a:cubicBezTo>
                <a:cubicBezTo>
                  <a:pt x="532971" y="5630986"/>
                  <a:pt x="535713" y="5636386"/>
                  <a:pt x="537890" y="5644464"/>
                </a:cubicBezTo>
                <a:cubicBezTo>
                  <a:pt x="540066" y="5652543"/>
                  <a:pt x="541155" y="5667382"/>
                  <a:pt x="541155" y="5688980"/>
                </a:cubicBezTo>
                <a:cubicBezTo>
                  <a:pt x="541155" y="5710579"/>
                  <a:pt x="539941" y="5725899"/>
                  <a:pt x="537513" y="5734940"/>
                </a:cubicBezTo>
                <a:cubicBezTo>
                  <a:pt x="535671" y="5741972"/>
                  <a:pt x="533076" y="5746849"/>
                  <a:pt x="529727" y="5749570"/>
                </a:cubicBezTo>
                <a:cubicBezTo>
                  <a:pt x="526379" y="5752290"/>
                  <a:pt x="522570" y="5753651"/>
                  <a:pt x="518300" y="5753651"/>
                </a:cubicBezTo>
                <a:cubicBezTo>
                  <a:pt x="514031" y="5753651"/>
                  <a:pt x="510242" y="5752311"/>
                  <a:pt x="506936" y="5749632"/>
                </a:cubicBezTo>
                <a:cubicBezTo>
                  <a:pt x="503629" y="5746954"/>
                  <a:pt x="500887" y="5741575"/>
                  <a:pt x="498711" y="5733496"/>
                </a:cubicBezTo>
                <a:cubicBezTo>
                  <a:pt x="496534" y="5725418"/>
                  <a:pt x="495446" y="5710579"/>
                  <a:pt x="495446" y="5688980"/>
                </a:cubicBezTo>
                <a:cubicBezTo>
                  <a:pt x="495446" y="5667382"/>
                  <a:pt x="496660" y="5652020"/>
                  <a:pt x="499087" y="5642895"/>
                </a:cubicBezTo>
                <a:cubicBezTo>
                  <a:pt x="500929" y="5635863"/>
                  <a:pt x="503524" y="5630986"/>
                  <a:pt x="506873" y="5628265"/>
                </a:cubicBezTo>
                <a:cubicBezTo>
                  <a:pt x="510221" y="5625545"/>
                  <a:pt x="514031" y="5624184"/>
                  <a:pt x="518300" y="5624184"/>
                </a:cubicBezTo>
                <a:close/>
                <a:moveTo>
                  <a:pt x="4169551" y="5620291"/>
                </a:moveTo>
                <a:cubicBezTo>
                  <a:pt x="4150464" y="5620291"/>
                  <a:pt x="4135249" y="5624624"/>
                  <a:pt x="4123905" y="5633288"/>
                </a:cubicBezTo>
                <a:cubicBezTo>
                  <a:pt x="4112562" y="5641953"/>
                  <a:pt x="4106890" y="5652899"/>
                  <a:pt x="4106890" y="5666126"/>
                </a:cubicBezTo>
                <a:cubicBezTo>
                  <a:pt x="4106890" y="5679520"/>
                  <a:pt x="4112603" y="5690529"/>
                  <a:pt x="4124031" y="5699152"/>
                </a:cubicBezTo>
                <a:cubicBezTo>
                  <a:pt x="4135458" y="5707775"/>
                  <a:pt x="4150548" y="5712086"/>
                  <a:pt x="4169300" y="5712086"/>
                </a:cubicBezTo>
                <a:cubicBezTo>
                  <a:pt x="4188471" y="5712086"/>
                  <a:pt x="4203770" y="5707754"/>
                  <a:pt x="4215197" y="5699089"/>
                </a:cubicBezTo>
                <a:cubicBezTo>
                  <a:pt x="4226624" y="5690424"/>
                  <a:pt x="4232338" y="5679437"/>
                  <a:pt x="4232338" y="5666126"/>
                </a:cubicBezTo>
                <a:cubicBezTo>
                  <a:pt x="4232338" y="5652815"/>
                  <a:pt x="4226645" y="5641848"/>
                  <a:pt x="4215260" y="5633226"/>
                </a:cubicBezTo>
                <a:cubicBezTo>
                  <a:pt x="4203875" y="5624603"/>
                  <a:pt x="4188638" y="5620291"/>
                  <a:pt x="4169551" y="5620291"/>
                </a:cubicBezTo>
                <a:close/>
                <a:moveTo>
                  <a:pt x="2816481" y="5607232"/>
                </a:moveTo>
                <a:lnTo>
                  <a:pt x="2907773" y="5607232"/>
                </a:lnTo>
                <a:lnTo>
                  <a:pt x="2907773" y="5668637"/>
                </a:lnTo>
                <a:lnTo>
                  <a:pt x="2816481" y="5668637"/>
                </a:lnTo>
                <a:close/>
                <a:moveTo>
                  <a:pt x="2250757" y="5602334"/>
                </a:moveTo>
                <a:cubicBezTo>
                  <a:pt x="2260385" y="5602334"/>
                  <a:pt x="2268274" y="5607483"/>
                  <a:pt x="2274428" y="5617780"/>
                </a:cubicBezTo>
                <a:cubicBezTo>
                  <a:pt x="2280581" y="5628077"/>
                  <a:pt x="2283658" y="5642058"/>
                  <a:pt x="2283658" y="5659722"/>
                </a:cubicBezTo>
                <a:cubicBezTo>
                  <a:pt x="2283658" y="5677386"/>
                  <a:pt x="2280476" y="5691345"/>
                  <a:pt x="2274114" y="5701600"/>
                </a:cubicBezTo>
                <a:cubicBezTo>
                  <a:pt x="2267752" y="5711856"/>
                  <a:pt x="2259966" y="5716983"/>
                  <a:pt x="2250757" y="5716983"/>
                </a:cubicBezTo>
                <a:cubicBezTo>
                  <a:pt x="2241464" y="5716983"/>
                  <a:pt x="2233637" y="5711793"/>
                  <a:pt x="2227275" y="5701412"/>
                </a:cubicBezTo>
                <a:cubicBezTo>
                  <a:pt x="2220912" y="5691031"/>
                  <a:pt x="2217731" y="5677135"/>
                  <a:pt x="2217731" y="5659722"/>
                </a:cubicBezTo>
                <a:cubicBezTo>
                  <a:pt x="2217731" y="5642058"/>
                  <a:pt x="2220828" y="5628077"/>
                  <a:pt x="2227023" y="5617780"/>
                </a:cubicBezTo>
                <a:cubicBezTo>
                  <a:pt x="2233218" y="5607483"/>
                  <a:pt x="2241130" y="5602334"/>
                  <a:pt x="2250757" y="5602334"/>
                </a:cubicBezTo>
                <a:close/>
                <a:moveTo>
                  <a:pt x="1675132" y="5601581"/>
                </a:moveTo>
                <a:cubicBezTo>
                  <a:pt x="1685429" y="5601581"/>
                  <a:pt x="1693863" y="5604909"/>
                  <a:pt x="1700435" y="5611564"/>
                </a:cubicBezTo>
                <a:cubicBezTo>
                  <a:pt x="1707007" y="5618220"/>
                  <a:pt x="1710292" y="5626445"/>
                  <a:pt x="1710292" y="5636239"/>
                </a:cubicBezTo>
                <a:cubicBezTo>
                  <a:pt x="1710292" y="5645950"/>
                  <a:pt x="1707048" y="5654092"/>
                  <a:pt x="1700561" y="5660663"/>
                </a:cubicBezTo>
                <a:cubicBezTo>
                  <a:pt x="1694073" y="5667235"/>
                  <a:pt x="1685596" y="5670521"/>
                  <a:pt x="1675132" y="5670521"/>
                </a:cubicBezTo>
                <a:cubicBezTo>
                  <a:pt x="1664835" y="5670521"/>
                  <a:pt x="1656379" y="5667277"/>
                  <a:pt x="1649766" y="5660789"/>
                </a:cubicBezTo>
                <a:cubicBezTo>
                  <a:pt x="1643152" y="5654301"/>
                  <a:pt x="1639846" y="5646118"/>
                  <a:pt x="1639846" y="5636239"/>
                </a:cubicBezTo>
                <a:cubicBezTo>
                  <a:pt x="1639846" y="5626193"/>
                  <a:pt x="1643068" y="5617906"/>
                  <a:pt x="1649515" y="5611376"/>
                </a:cubicBezTo>
                <a:cubicBezTo>
                  <a:pt x="1655961" y="5604846"/>
                  <a:pt x="1664500" y="5601581"/>
                  <a:pt x="1675132" y="5601581"/>
                </a:cubicBezTo>
                <a:close/>
                <a:moveTo>
                  <a:pt x="518300" y="5594926"/>
                </a:moveTo>
                <a:cubicBezTo>
                  <a:pt x="500469" y="5594926"/>
                  <a:pt x="486572" y="5601204"/>
                  <a:pt x="476610" y="5613762"/>
                </a:cubicBezTo>
                <a:cubicBezTo>
                  <a:pt x="464555" y="5628998"/>
                  <a:pt x="458527" y="5653945"/>
                  <a:pt x="458527" y="5688604"/>
                </a:cubicBezTo>
                <a:cubicBezTo>
                  <a:pt x="458527" y="5723932"/>
                  <a:pt x="464010" y="5748481"/>
                  <a:pt x="474977" y="5762253"/>
                </a:cubicBezTo>
                <a:cubicBezTo>
                  <a:pt x="485944" y="5776024"/>
                  <a:pt x="500385" y="5782909"/>
                  <a:pt x="518300" y="5782909"/>
                </a:cubicBezTo>
                <a:cubicBezTo>
                  <a:pt x="536132" y="5782909"/>
                  <a:pt x="550028" y="5776631"/>
                  <a:pt x="559991" y="5764073"/>
                </a:cubicBezTo>
                <a:cubicBezTo>
                  <a:pt x="572046" y="5748837"/>
                  <a:pt x="578073" y="5723806"/>
                  <a:pt x="578073" y="5688980"/>
                </a:cubicBezTo>
                <a:cubicBezTo>
                  <a:pt x="578073" y="5654071"/>
                  <a:pt x="572088" y="5629082"/>
                  <a:pt x="560116" y="5614013"/>
                </a:cubicBezTo>
                <a:cubicBezTo>
                  <a:pt x="550070" y="5601288"/>
                  <a:pt x="536132" y="5594926"/>
                  <a:pt x="518300" y="5594926"/>
                </a:cubicBezTo>
                <a:close/>
                <a:moveTo>
                  <a:pt x="377434" y="5594926"/>
                </a:moveTo>
                <a:cubicBezTo>
                  <a:pt x="373416" y="5606144"/>
                  <a:pt x="366007" y="5615959"/>
                  <a:pt x="355208" y="5624373"/>
                </a:cubicBezTo>
                <a:cubicBezTo>
                  <a:pt x="344408" y="5632786"/>
                  <a:pt x="334404" y="5638500"/>
                  <a:pt x="325196" y="5641513"/>
                </a:cubicBezTo>
                <a:lnTo>
                  <a:pt x="325196" y="5673535"/>
                </a:lnTo>
                <a:cubicBezTo>
                  <a:pt x="342692" y="5667758"/>
                  <a:pt x="357887" y="5658843"/>
                  <a:pt x="370779" y="5646788"/>
                </a:cubicBezTo>
                <a:lnTo>
                  <a:pt x="370779" y="5779770"/>
                </a:lnTo>
                <a:lnTo>
                  <a:pt x="406065" y="5779770"/>
                </a:lnTo>
                <a:lnTo>
                  <a:pt x="406065" y="5594926"/>
                </a:lnTo>
                <a:close/>
                <a:moveTo>
                  <a:pt x="599016" y="5592540"/>
                </a:moveTo>
                <a:cubicBezTo>
                  <a:pt x="610485" y="5617906"/>
                  <a:pt x="618354" y="5639483"/>
                  <a:pt x="622624" y="5657273"/>
                </a:cubicBezTo>
                <a:cubicBezTo>
                  <a:pt x="626893" y="5675063"/>
                  <a:pt x="629028" y="5693920"/>
                  <a:pt x="629028" y="5713844"/>
                </a:cubicBezTo>
                <a:cubicBezTo>
                  <a:pt x="629028" y="5723639"/>
                  <a:pt x="628442" y="5733203"/>
                  <a:pt x="627270" y="5742538"/>
                </a:cubicBezTo>
                <a:cubicBezTo>
                  <a:pt x="626098" y="5751872"/>
                  <a:pt x="624298" y="5761729"/>
                  <a:pt x="621871" y="5772110"/>
                </a:cubicBezTo>
                <a:cubicBezTo>
                  <a:pt x="619443" y="5782491"/>
                  <a:pt x="616806" y="5791658"/>
                  <a:pt x="613959" y="5799611"/>
                </a:cubicBezTo>
                <a:cubicBezTo>
                  <a:pt x="611113" y="5807564"/>
                  <a:pt x="606216" y="5818991"/>
                  <a:pt x="599267" y="5833892"/>
                </a:cubicBezTo>
                <a:lnTo>
                  <a:pt x="623628" y="5833892"/>
                </a:lnTo>
                <a:cubicBezTo>
                  <a:pt x="638028" y="5812043"/>
                  <a:pt x="648367" y="5789900"/>
                  <a:pt x="654645" y="5767464"/>
                </a:cubicBezTo>
                <a:cubicBezTo>
                  <a:pt x="660170" y="5747456"/>
                  <a:pt x="662933" y="5728703"/>
                  <a:pt x="662933" y="5711207"/>
                </a:cubicBezTo>
                <a:cubicBezTo>
                  <a:pt x="662933" y="5690445"/>
                  <a:pt x="659438" y="5669977"/>
                  <a:pt x="652448" y="5649801"/>
                </a:cubicBezTo>
                <a:cubicBezTo>
                  <a:pt x="645458" y="5629626"/>
                  <a:pt x="635642" y="5610539"/>
                  <a:pt x="623001" y="5592540"/>
                </a:cubicBezTo>
                <a:close/>
                <a:moveTo>
                  <a:pt x="818598" y="5588647"/>
                </a:moveTo>
                <a:cubicBezTo>
                  <a:pt x="834169" y="5588647"/>
                  <a:pt x="841955" y="5593461"/>
                  <a:pt x="841955" y="5603088"/>
                </a:cubicBezTo>
                <a:cubicBezTo>
                  <a:pt x="841955" y="5607190"/>
                  <a:pt x="839736" y="5610622"/>
                  <a:pt x="835300" y="5613385"/>
                </a:cubicBezTo>
                <a:cubicBezTo>
                  <a:pt x="830862" y="5616148"/>
                  <a:pt x="825295" y="5617529"/>
                  <a:pt x="818598" y="5617529"/>
                </a:cubicBezTo>
                <a:cubicBezTo>
                  <a:pt x="811901" y="5617529"/>
                  <a:pt x="806376" y="5616168"/>
                  <a:pt x="802022" y="5613448"/>
                </a:cubicBezTo>
                <a:cubicBezTo>
                  <a:pt x="797669" y="5610727"/>
                  <a:pt x="795492" y="5607274"/>
                  <a:pt x="795492" y="5603088"/>
                </a:cubicBezTo>
                <a:cubicBezTo>
                  <a:pt x="795492" y="5598651"/>
                  <a:pt x="797585" y="5595135"/>
                  <a:pt x="801771" y="5592540"/>
                </a:cubicBezTo>
                <a:cubicBezTo>
                  <a:pt x="805957" y="5589945"/>
                  <a:pt x="811566" y="5588647"/>
                  <a:pt x="818598" y="5588647"/>
                </a:cubicBezTo>
                <a:close/>
                <a:moveTo>
                  <a:pt x="3376665" y="5584377"/>
                </a:moveTo>
                <a:cubicBezTo>
                  <a:pt x="3393241" y="5584377"/>
                  <a:pt x="3405652" y="5586156"/>
                  <a:pt x="3413898" y="5589714"/>
                </a:cubicBezTo>
                <a:cubicBezTo>
                  <a:pt x="3422143" y="5593272"/>
                  <a:pt x="3426267" y="5597730"/>
                  <a:pt x="3426267" y="5603088"/>
                </a:cubicBezTo>
                <a:cubicBezTo>
                  <a:pt x="3426267" y="5608697"/>
                  <a:pt x="3422081" y="5613238"/>
                  <a:pt x="3413709" y="5616713"/>
                </a:cubicBezTo>
                <a:cubicBezTo>
                  <a:pt x="3405338" y="5620187"/>
                  <a:pt x="3392990" y="5621924"/>
                  <a:pt x="3376665" y="5621924"/>
                </a:cubicBezTo>
                <a:cubicBezTo>
                  <a:pt x="3360340" y="5621924"/>
                  <a:pt x="3347992" y="5620187"/>
                  <a:pt x="3339620" y="5616713"/>
                </a:cubicBezTo>
                <a:cubicBezTo>
                  <a:pt x="3331249" y="5613238"/>
                  <a:pt x="3327063" y="5608697"/>
                  <a:pt x="3327063" y="5603088"/>
                </a:cubicBezTo>
                <a:cubicBezTo>
                  <a:pt x="3327063" y="5597730"/>
                  <a:pt x="3331186" y="5593272"/>
                  <a:pt x="3339432" y="5589714"/>
                </a:cubicBezTo>
                <a:cubicBezTo>
                  <a:pt x="3347678" y="5586156"/>
                  <a:pt x="3360089" y="5584377"/>
                  <a:pt x="3376665" y="5584377"/>
                </a:cubicBezTo>
                <a:close/>
                <a:moveTo>
                  <a:pt x="2784962" y="5581238"/>
                </a:moveTo>
                <a:lnTo>
                  <a:pt x="2784962" y="5694631"/>
                </a:lnTo>
                <a:lnTo>
                  <a:pt x="2846367" y="5694631"/>
                </a:lnTo>
                <a:lnTo>
                  <a:pt x="2846367" y="5742726"/>
                </a:lnTo>
                <a:lnTo>
                  <a:pt x="2749926" y="5742726"/>
                </a:lnTo>
                <a:lnTo>
                  <a:pt x="2749926" y="5768971"/>
                </a:lnTo>
                <a:lnTo>
                  <a:pt x="2974703" y="5768971"/>
                </a:lnTo>
                <a:lnTo>
                  <a:pt x="2974703" y="5742726"/>
                </a:lnTo>
                <a:lnTo>
                  <a:pt x="2878012" y="5742726"/>
                </a:lnTo>
                <a:lnTo>
                  <a:pt x="2878012" y="5694631"/>
                </a:lnTo>
                <a:lnTo>
                  <a:pt x="2939417" y="5694631"/>
                </a:lnTo>
                <a:lnTo>
                  <a:pt x="2939417" y="5581238"/>
                </a:lnTo>
                <a:close/>
                <a:moveTo>
                  <a:pt x="2447405" y="5581238"/>
                </a:moveTo>
                <a:lnTo>
                  <a:pt x="2447405" y="5734815"/>
                </a:lnTo>
                <a:cubicBezTo>
                  <a:pt x="2490268" y="5734815"/>
                  <a:pt x="2519171" y="5734647"/>
                  <a:pt x="2534114" y="5734312"/>
                </a:cubicBezTo>
                <a:cubicBezTo>
                  <a:pt x="2549057" y="5733978"/>
                  <a:pt x="2564900" y="5732847"/>
                  <a:pt x="2581644" y="5730922"/>
                </a:cubicBezTo>
                <a:lnTo>
                  <a:pt x="2579886" y="5704928"/>
                </a:lnTo>
                <a:cubicBezTo>
                  <a:pt x="2561720" y="5707356"/>
                  <a:pt x="2532042" y="5708570"/>
                  <a:pt x="2490854" y="5708570"/>
                </a:cubicBezTo>
                <a:lnTo>
                  <a:pt x="2478297" y="5708570"/>
                </a:lnTo>
                <a:lnTo>
                  <a:pt x="2478297" y="5665875"/>
                </a:lnTo>
                <a:lnTo>
                  <a:pt x="2548995" y="5665875"/>
                </a:lnTo>
                <a:lnTo>
                  <a:pt x="2548995" y="5639630"/>
                </a:lnTo>
                <a:lnTo>
                  <a:pt x="2478297" y="5639630"/>
                </a:lnTo>
                <a:lnTo>
                  <a:pt x="2478297" y="5607734"/>
                </a:lnTo>
                <a:lnTo>
                  <a:pt x="2568584" y="5607734"/>
                </a:lnTo>
                <a:lnTo>
                  <a:pt x="2568584" y="5581238"/>
                </a:lnTo>
                <a:close/>
                <a:moveTo>
                  <a:pt x="4362432" y="5580736"/>
                </a:moveTo>
                <a:lnTo>
                  <a:pt x="4362432" y="5735568"/>
                </a:lnTo>
                <a:lnTo>
                  <a:pt x="4398974" y="5735568"/>
                </a:lnTo>
                <a:cubicBezTo>
                  <a:pt x="4443176" y="5735568"/>
                  <a:pt x="4474654" y="5734271"/>
                  <a:pt x="4493406" y="5731675"/>
                </a:cubicBezTo>
                <a:lnTo>
                  <a:pt x="4490518" y="5705682"/>
                </a:lnTo>
                <a:cubicBezTo>
                  <a:pt x="4473272" y="5708109"/>
                  <a:pt x="4445102" y="5709323"/>
                  <a:pt x="4406007" y="5709323"/>
                </a:cubicBezTo>
                <a:lnTo>
                  <a:pt x="4393826" y="5709323"/>
                </a:lnTo>
                <a:lnTo>
                  <a:pt x="4393826" y="5607232"/>
                </a:lnTo>
                <a:lnTo>
                  <a:pt x="4477960" y="5607232"/>
                </a:lnTo>
                <a:lnTo>
                  <a:pt x="4477960" y="5580736"/>
                </a:lnTo>
                <a:close/>
                <a:moveTo>
                  <a:pt x="1931800" y="5580736"/>
                </a:moveTo>
                <a:lnTo>
                  <a:pt x="1931800" y="5735066"/>
                </a:lnTo>
                <a:cubicBezTo>
                  <a:pt x="1984541" y="5735066"/>
                  <a:pt x="2018906" y="5733852"/>
                  <a:pt x="2034896" y="5731424"/>
                </a:cubicBezTo>
                <a:lnTo>
                  <a:pt x="2032887" y="5705682"/>
                </a:lnTo>
                <a:cubicBezTo>
                  <a:pt x="2015641" y="5707942"/>
                  <a:pt x="1996763" y="5709072"/>
                  <a:pt x="1976253" y="5709072"/>
                </a:cubicBezTo>
                <a:lnTo>
                  <a:pt x="1962691" y="5709072"/>
                </a:lnTo>
                <a:lnTo>
                  <a:pt x="1962691" y="5607232"/>
                </a:lnTo>
                <a:lnTo>
                  <a:pt x="2024347" y="5607232"/>
                </a:lnTo>
                <a:lnTo>
                  <a:pt x="2024347" y="5580736"/>
                </a:lnTo>
                <a:close/>
                <a:moveTo>
                  <a:pt x="1140690" y="5576341"/>
                </a:moveTo>
                <a:lnTo>
                  <a:pt x="1140690" y="5623431"/>
                </a:lnTo>
                <a:cubicBezTo>
                  <a:pt x="1140690" y="5643439"/>
                  <a:pt x="1134578" y="5662945"/>
                  <a:pt x="1122356" y="5681948"/>
                </a:cubicBezTo>
                <a:cubicBezTo>
                  <a:pt x="1110134" y="5700952"/>
                  <a:pt x="1094730" y="5715225"/>
                  <a:pt x="1076145" y="5724769"/>
                </a:cubicBezTo>
                <a:lnTo>
                  <a:pt x="1100506" y="5746368"/>
                </a:lnTo>
                <a:cubicBezTo>
                  <a:pt x="1124449" y="5729457"/>
                  <a:pt x="1143076" y="5707858"/>
                  <a:pt x="1156387" y="5681571"/>
                </a:cubicBezTo>
                <a:cubicBezTo>
                  <a:pt x="1168525" y="5704761"/>
                  <a:pt x="1187027" y="5724978"/>
                  <a:pt x="1211890" y="5742224"/>
                </a:cubicBezTo>
                <a:lnTo>
                  <a:pt x="1233991" y="5717737"/>
                </a:lnTo>
                <a:cubicBezTo>
                  <a:pt x="1216662" y="5710370"/>
                  <a:pt x="1202012" y="5697582"/>
                  <a:pt x="1190040" y="5679374"/>
                </a:cubicBezTo>
                <a:cubicBezTo>
                  <a:pt x="1178069" y="5661166"/>
                  <a:pt x="1172083" y="5642267"/>
                  <a:pt x="1172083" y="5622677"/>
                </a:cubicBezTo>
                <a:lnTo>
                  <a:pt x="1172083" y="5576341"/>
                </a:lnTo>
                <a:close/>
                <a:moveTo>
                  <a:pt x="2250757" y="5575587"/>
                </a:moveTo>
                <a:cubicBezTo>
                  <a:pt x="2231418" y="5575587"/>
                  <a:pt x="2215952" y="5583038"/>
                  <a:pt x="2204357" y="5597939"/>
                </a:cubicBezTo>
                <a:cubicBezTo>
                  <a:pt x="2192763" y="5612841"/>
                  <a:pt x="2186965" y="5633351"/>
                  <a:pt x="2186965" y="5659470"/>
                </a:cubicBezTo>
                <a:cubicBezTo>
                  <a:pt x="2186965" y="5685171"/>
                  <a:pt x="2192783" y="5705598"/>
                  <a:pt x="2204420" y="5720750"/>
                </a:cubicBezTo>
                <a:cubicBezTo>
                  <a:pt x="2216057" y="5735903"/>
                  <a:pt x="2231502" y="5743479"/>
                  <a:pt x="2250757" y="5743479"/>
                </a:cubicBezTo>
                <a:cubicBezTo>
                  <a:pt x="2270095" y="5743479"/>
                  <a:pt x="2285499" y="5735966"/>
                  <a:pt x="2296968" y="5720939"/>
                </a:cubicBezTo>
                <a:cubicBezTo>
                  <a:pt x="2308437" y="5705912"/>
                  <a:pt x="2314172" y="5685422"/>
                  <a:pt x="2314172" y="5659470"/>
                </a:cubicBezTo>
                <a:cubicBezTo>
                  <a:pt x="2314172" y="5633602"/>
                  <a:pt x="2308416" y="5613155"/>
                  <a:pt x="2296906" y="5598128"/>
                </a:cubicBezTo>
                <a:cubicBezTo>
                  <a:pt x="2285394" y="5583101"/>
                  <a:pt x="2270012" y="5575587"/>
                  <a:pt x="2250757" y="5575587"/>
                </a:cubicBezTo>
                <a:close/>
                <a:moveTo>
                  <a:pt x="1676136" y="5575085"/>
                </a:moveTo>
                <a:cubicBezTo>
                  <a:pt x="1656798" y="5575085"/>
                  <a:pt x="1640557" y="5580736"/>
                  <a:pt x="1627414" y="5592037"/>
                </a:cubicBezTo>
                <a:cubicBezTo>
                  <a:pt x="1614270" y="5603339"/>
                  <a:pt x="1607699" y="5618073"/>
                  <a:pt x="1607699" y="5636239"/>
                </a:cubicBezTo>
                <a:cubicBezTo>
                  <a:pt x="1607699" y="5654238"/>
                  <a:pt x="1614124" y="5668868"/>
                  <a:pt x="1626974" y="5680127"/>
                </a:cubicBezTo>
                <a:cubicBezTo>
                  <a:pt x="1639825" y="5691387"/>
                  <a:pt x="1655751" y="5697017"/>
                  <a:pt x="1674755" y="5697017"/>
                </a:cubicBezTo>
                <a:cubicBezTo>
                  <a:pt x="1693926" y="5697017"/>
                  <a:pt x="1709999" y="5691366"/>
                  <a:pt x="1722975" y="5680065"/>
                </a:cubicBezTo>
                <a:cubicBezTo>
                  <a:pt x="1735951" y="5668763"/>
                  <a:pt x="1742439" y="5654155"/>
                  <a:pt x="1742439" y="5636239"/>
                </a:cubicBezTo>
                <a:cubicBezTo>
                  <a:pt x="1742439" y="5618073"/>
                  <a:pt x="1736181" y="5603339"/>
                  <a:pt x="1723666" y="5592037"/>
                </a:cubicBezTo>
                <a:cubicBezTo>
                  <a:pt x="1711151" y="5580736"/>
                  <a:pt x="1695307" y="5575085"/>
                  <a:pt x="1676136" y="5575085"/>
                </a:cubicBezTo>
                <a:close/>
                <a:moveTo>
                  <a:pt x="3587643" y="5571694"/>
                </a:moveTo>
                <a:lnTo>
                  <a:pt x="3587643" y="5597939"/>
                </a:lnTo>
                <a:lnTo>
                  <a:pt x="3655955" y="5597939"/>
                </a:lnTo>
                <a:cubicBezTo>
                  <a:pt x="3654448" y="5603297"/>
                  <a:pt x="3652648" y="5607860"/>
                  <a:pt x="3650555" y="5611627"/>
                </a:cubicBezTo>
                <a:lnTo>
                  <a:pt x="3574960" y="5617529"/>
                </a:lnTo>
                <a:lnTo>
                  <a:pt x="3585759" y="5643523"/>
                </a:lnTo>
                <a:lnTo>
                  <a:pt x="3633352" y="5636742"/>
                </a:lnTo>
                <a:cubicBezTo>
                  <a:pt x="3618115" y="5653234"/>
                  <a:pt x="3598568" y="5666210"/>
                  <a:pt x="3574709" y="5675670"/>
                </a:cubicBezTo>
                <a:lnTo>
                  <a:pt x="3596056" y="5697519"/>
                </a:lnTo>
                <a:cubicBezTo>
                  <a:pt x="3653904" y="5666461"/>
                  <a:pt x="3685130" y="5624519"/>
                  <a:pt x="3689734" y="5571694"/>
                </a:cubicBezTo>
                <a:close/>
                <a:moveTo>
                  <a:pt x="818598" y="5566044"/>
                </a:moveTo>
                <a:cubicBezTo>
                  <a:pt x="803781" y="5566044"/>
                  <a:pt x="791370" y="5569539"/>
                  <a:pt x="781366" y="5576529"/>
                </a:cubicBezTo>
                <a:cubicBezTo>
                  <a:pt x="771361" y="5583519"/>
                  <a:pt x="766359" y="5592372"/>
                  <a:pt x="766359" y="5603088"/>
                </a:cubicBezTo>
                <a:cubicBezTo>
                  <a:pt x="766359" y="5614306"/>
                  <a:pt x="771236" y="5623284"/>
                  <a:pt x="780989" y="5630023"/>
                </a:cubicBezTo>
                <a:cubicBezTo>
                  <a:pt x="790742" y="5636763"/>
                  <a:pt x="803278" y="5640132"/>
                  <a:pt x="818598" y="5640132"/>
                </a:cubicBezTo>
                <a:cubicBezTo>
                  <a:pt x="833416" y="5640132"/>
                  <a:pt x="845785" y="5636658"/>
                  <a:pt x="855705" y="5629710"/>
                </a:cubicBezTo>
                <a:cubicBezTo>
                  <a:pt x="865625" y="5622761"/>
                  <a:pt x="870586" y="5613887"/>
                  <a:pt x="870586" y="5603088"/>
                </a:cubicBezTo>
                <a:cubicBezTo>
                  <a:pt x="870586" y="5591954"/>
                  <a:pt x="865793" y="5582996"/>
                  <a:pt x="856207" y="5576215"/>
                </a:cubicBezTo>
                <a:cubicBezTo>
                  <a:pt x="846622" y="5569434"/>
                  <a:pt x="834085" y="5566044"/>
                  <a:pt x="818598" y="5566044"/>
                </a:cubicBezTo>
                <a:close/>
                <a:moveTo>
                  <a:pt x="2050844" y="5565039"/>
                </a:moveTo>
                <a:lnTo>
                  <a:pt x="2050844" y="5642392"/>
                </a:lnTo>
                <a:lnTo>
                  <a:pt x="2004632" y="5642392"/>
                </a:lnTo>
                <a:lnTo>
                  <a:pt x="2004632" y="5668889"/>
                </a:lnTo>
                <a:lnTo>
                  <a:pt x="2050844" y="5668889"/>
                </a:lnTo>
                <a:lnTo>
                  <a:pt x="2050844" y="5795216"/>
                </a:lnTo>
                <a:lnTo>
                  <a:pt x="2081986" y="5795216"/>
                </a:lnTo>
                <a:lnTo>
                  <a:pt x="2081986" y="5565039"/>
                </a:lnTo>
                <a:close/>
                <a:moveTo>
                  <a:pt x="890426" y="5565039"/>
                </a:moveTo>
                <a:lnTo>
                  <a:pt x="890426" y="5682074"/>
                </a:lnTo>
                <a:lnTo>
                  <a:pt x="853382" y="5682074"/>
                </a:lnTo>
                <a:lnTo>
                  <a:pt x="853382" y="5704426"/>
                </a:lnTo>
                <a:lnTo>
                  <a:pt x="890426" y="5704426"/>
                </a:lnTo>
                <a:lnTo>
                  <a:pt x="890426" y="5712086"/>
                </a:lnTo>
                <a:lnTo>
                  <a:pt x="921443" y="5712086"/>
                </a:lnTo>
                <a:lnTo>
                  <a:pt x="921443" y="5565039"/>
                </a:lnTo>
                <a:close/>
                <a:moveTo>
                  <a:pt x="3103793" y="5561649"/>
                </a:moveTo>
                <a:lnTo>
                  <a:pt x="3103793" y="5573201"/>
                </a:lnTo>
                <a:cubicBezTo>
                  <a:pt x="3103793" y="5583833"/>
                  <a:pt x="3095736" y="5594758"/>
                  <a:pt x="3079620" y="5605976"/>
                </a:cubicBezTo>
                <a:cubicBezTo>
                  <a:pt x="3063505" y="5617194"/>
                  <a:pt x="3042179" y="5623682"/>
                  <a:pt x="3015640" y="5625440"/>
                </a:cubicBezTo>
                <a:lnTo>
                  <a:pt x="3032342" y="5649676"/>
                </a:lnTo>
                <a:cubicBezTo>
                  <a:pt x="3069093" y="5644234"/>
                  <a:pt x="3098142" y="5629751"/>
                  <a:pt x="3119490" y="5606227"/>
                </a:cubicBezTo>
                <a:cubicBezTo>
                  <a:pt x="3129368" y="5617027"/>
                  <a:pt x="3142366" y="5626424"/>
                  <a:pt x="3158481" y="5634419"/>
                </a:cubicBezTo>
                <a:cubicBezTo>
                  <a:pt x="3174596" y="5642413"/>
                  <a:pt x="3191109" y="5647583"/>
                  <a:pt x="3208019" y="5649927"/>
                </a:cubicBezTo>
                <a:lnTo>
                  <a:pt x="3222837" y="5625691"/>
                </a:lnTo>
                <a:cubicBezTo>
                  <a:pt x="3197304" y="5623682"/>
                  <a:pt x="3176270" y="5616964"/>
                  <a:pt x="3159736" y="5605537"/>
                </a:cubicBezTo>
                <a:cubicBezTo>
                  <a:pt x="3143202" y="5594109"/>
                  <a:pt x="3134936" y="5583331"/>
                  <a:pt x="3134936" y="5573201"/>
                </a:cubicBezTo>
                <a:lnTo>
                  <a:pt x="3134936" y="5561649"/>
                </a:lnTo>
                <a:close/>
                <a:moveTo>
                  <a:pt x="3376665" y="5560393"/>
                </a:moveTo>
                <a:cubicBezTo>
                  <a:pt x="3351132" y="5560393"/>
                  <a:pt x="3331123" y="5564223"/>
                  <a:pt x="3316641" y="5571883"/>
                </a:cubicBezTo>
                <a:cubicBezTo>
                  <a:pt x="3302158" y="5579543"/>
                  <a:pt x="3294916" y="5589945"/>
                  <a:pt x="3294916" y="5603088"/>
                </a:cubicBezTo>
                <a:cubicBezTo>
                  <a:pt x="3294916" y="5616064"/>
                  <a:pt x="3302116" y="5626424"/>
                  <a:pt x="3316515" y="5634167"/>
                </a:cubicBezTo>
                <a:cubicBezTo>
                  <a:pt x="3330914" y="5641911"/>
                  <a:pt x="3350964" y="5645783"/>
                  <a:pt x="3376665" y="5645783"/>
                </a:cubicBezTo>
                <a:cubicBezTo>
                  <a:pt x="3402533" y="5645783"/>
                  <a:pt x="3422625" y="5641932"/>
                  <a:pt x="3436940" y="5634230"/>
                </a:cubicBezTo>
                <a:cubicBezTo>
                  <a:pt x="3451255" y="5626528"/>
                  <a:pt x="3458413" y="5616148"/>
                  <a:pt x="3458413" y="5603088"/>
                </a:cubicBezTo>
                <a:cubicBezTo>
                  <a:pt x="3458413" y="5589777"/>
                  <a:pt x="3451214" y="5579334"/>
                  <a:pt x="3436815" y="5571757"/>
                </a:cubicBezTo>
                <a:cubicBezTo>
                  <a:pt x="3422416" y="5564181"/>
                  <a:pt x="3402366" y="5560393"/>
                  <a:pt x="3376665" y="5560393"/>
                </a:cubicBezTo>
                <a:close/>
                <a:moveTo>
                  <a:pt x="4511363" y="5560142"/>
                </a:moveTo>
                <a:lnTo>
                  <a:pt x="4511363" y="5802373"/>
                </a:lnTo>
                <a:lnTo>
                  <a:pt x="4542756" y="5802373"/>
                </a:lnTo>
                <a:lnTo>
                  <a:pt x="4542756" y="5678432"/>
                </a:lnTo>
                <a:lnTo>
                  <a:pt x="4583191" y="5678432"/>
                </a:lnTo>
                <a:lnTo>
                  <a:pt x="4583191" y="5651936"/>
                </a:lnTo>
                <a:lnTo>
                  <a:pt x="4542756" y="5651936"/>
                </a:lnTo>
                <a:lnTo>
                  <a:pt x="4542756" y="5560142"/>
                </a:lnTo>
                <a:close/>
                <a:moveTo>
                  <a:pt x="4256574" y="5560142"/>
                </a:moveTo>
                <a:lnTo>
                  <a:pt x="4256574" y="5736070"/>
                </a:lnTo>
                <a:lnTo>
                  <a:pt x="4287842" y="5736070"/>
                </a:lnTo>
                <a:lnTo>
                  <a:pt x="4287842" y="5666377"/>
                </a:lnTo>
                <a:lnTo>
                  <a:pt x="4324886" y="5666377"/>
                </a:lnTo>
                <a:lnTo>
                  <a:pt x="4324886" y="5639881"/>
                </a:lnTo>
                <a:lnTo>
                  <a:pt x="4287842" y="5639881"/>
                </a:lnTo>
                <a:lnTo>
                  <a:pt x="4287842" y="5560142"/>
                </a:lnTo>
                <a:close/>
                <a:moveTo>
                  <a:pt x="4013463" y="5560142"/>
                </a:moveTo>
                <a:lnTo>
                  <a:pt x="4013463" y="5628328"/>
                </a:lnTo>
                <a:lnTo>
                  <a:pt x="3972024" y="5628328"/>
                </a:lnTo>
                <a:lnTo>
                  <a:pt x="3972024" y="5654322"/>
                </a:lnTo>
                <a:lnTo>
                  <a:pt x="4013463" y="5654322"/>
                </a:lnTo>
                <a:lnTo>
                  <a:pt x="4013463" y="5671777"/>
                </a:lnTo>
                <a:lnTo>
                  <a:pt x="3972652" y="5671777"/>
                </a:lnTo>
                <a:lnTo>
                  <a:pt x="3972652" y="5697770"/>
                </a:lnTo>
                <a:lnTo>
                  <a:pt x="4013463" y="5697770"/>
                </a:lnTo>
                <a:lnTo>
                  <a:pt x="4013463" y="5802373"/>
                </a:lnTo>
                <a:lnTo>
                  <a:pt x="4044856" y="5802373"/>
                </a:lnTo>
                <a:lnTo>
                  <a:pt x="4044856" y="5560142"/>
                </a:lnTo>
                <a:close/>
                <a:moveTo>
                  <a:pt x="3898312" y="5560142"/>
                </a:moveTo>
                <a:lnTo>
                  <a:pt x="3898312" y="5590782"/>
                </a:lnTo>
                <a:lnTo>
                  <a:pt x="3843185" y="5590782"/>
                </a:lnTo>
                <a:lnTo>
                  <a:pt x="3843185" y="5617278"/>
                </a:lnTo>
                <a:lnTo>
                  <a:pt x="3898563" y="5617278"/>
                </a:lnTo>
                <a:lnTo>
                  <a:pt x="3898563" y="5637495"/>
                </a:lnTo>
                <a:cubicBezTo>
                  <a:pt x="3898563" y="5653736"/>
                  <a:pt x="3892808" y="5670626"/>
                  <a:pt x="3881297" y="5688164"/>
                </a:cubicBezTo>
                <a:cubicBezTo>
                  <a:pt x="3869786" y="5705703"/>
                  <a:pt x="3854780" y="5719871"/>
                  <a:pt x="3836279" y="5730671"/>
                </a:cubicBezTo>
                <a:lnTo>
                  <a:pt x="3858882" y="5751516"/>
                </a:lnTo>
                <a:cubicBezTo>
                  <a:pt x="3869346" y="5744735"/>
                  <a:pt x="3880062" y="5734940"/>
                  <a:pt x="3891029" y="5722132"/>
                </a:cubicBezTo>
                <a:cubicBezTo>
                  <a:pt x="3901995" y="5709323"/>
                  <a:pt x="3909739" y="5697854"/>
                  <a:pt x="3914260" y="5687725"/>
                </a:cubicBezTo>
                <a:cubicBezTo>
                  <a:pt x="3925561" y="5708235"/>
                  <a:pt x="3944732" y="5727783"/>
                  <a:pt x="3971773" y="5746368"/>
                </a:cubicBezTo>
                <a:lnTo>
                  <a:pt x="3991362" y="5722132"/>
                </a:lnTo>
                <a:cubicBezTo>
                  <a:pt x="3973447" y="5714011"/>
                  <a:pt x="3958734" y="5701977"/>
                  <a:pt x="3947223" y="5686029"/>
                </a:cubicBezTo>
                <a:cubicBezTo>
                  <a:pt x="3935712" y="5670081"/>
                  <a:pt x="3929956" y="5654280"/>
                  <a:pt x="3929956" y="5638625"/>
                </a:cubicBezTo>
                <a:lnTo>
                  <a:pt x="3929956" y="5617278"/>
                </a:lnTo>
                <a:lnTo>
                  <a:pt x="3985461" y="5617278"/>
                </a:lnTo>
                <a:lnTo>
                  <a:pt x="3985461" y="5590782"/>
                </a:lnTo>
                <a:lnTo>
                  <a:pt x="3929956" y="5590782"/>
                </a:lnTo>
                <a:lnTo>
                  <a:pt x="3929956" y="5560142"/>
                </a:lnTo>
                <a:close/>
                <a:moveTo>
                  <a:pt x="3757544" y="5560142"/>
                </a:moveTo>
                <a:lnTo>
                  <a:pt x="3757544" y="5621924"/>
                </a:lnTo>
                <a:lnTo>
                  <a:pt x="3738582" y="5621924"/>
                </a:lnTo>
                <a:lnTo>
                  <a:pt x="3738582" y="5565039"/>
                </a:lnTo>
                <a:lnTo>
                  <a:pt x="3707691" y="5565039"/>
                </a:lnTo>
                <a:lnTo>
                  <a:pt x="3707691" y="5695385"/>
                </a:lnTo>
                <a:lnTo>
                  <a:pt x="3738582" y="5695385"/>
                </a:lnTo>
                <a:lnTo>
                  <a:pt x="3738582" y="5648294"/>
                </a:lnTo>
                <a:lnTo>
                  <a:pt x="3757544" y="5648294"/>
                </a:lnTo>
                <a:lnTo>
                  <a:pt x="3757544" y="5695385"/>
                </a:lnTo>
                <a:lnTo>
                  <a:pt x="3788686" y="5695385"/>
                </a:lnTo>
                <a:lnTo>
                  <a:pt x="3788686" y="5560142"/>
                </a:lnTo>
                <a:close/>
                <a:moveTo>
                  <a:pt x="2612284" y="5560142"/>
                </a:moveTo>
                <a:lnTo>
                  <a:pt x="2612284" y="5648043"/>
                </a:lnTo>
                <a:lnTo>
                  <a:pt x="2568082" y="5648043"/>
                </a:lnTo>
                <a:lnTo>
                  <a:pt x="2568082" y="5674539"/>
                </a:lnTo>
                <a:lnTo>
                  <a:pt x="2612284" y="5674539"/>
                </a:lnTo>
                <a:lnTo>
                  <a:pt x="2612284" y="5802373"/>
                </a:lnTo>
                <a:lnTo>
                  <a:pt x="2643175" y="5802373"/>
                </a:lnTo>
                <a:lnTo>
                  <a:pt x="2643175" y="5560142"/>
                </a:lnTo>
                <a:close/>
                <a:moveTo>
                  <a:pt x="2350714" y="5560142"/>
                </a:moveTo>
                <a:lnTo>
                  <a:pt x="2350714" y="5802373"/>
                </a:lnTo>
                <a:lnTo>
                  <a:pt x="2381856" y="5802373"/>
                </a:lnTo>
                <a:lnTo>
                  <a:pt x="2381856" y="5560142"/>
                </a:lnTo>
                <a:close/>
                <a:moveTo>
                  <a:pt x="2100194" y="5560142"/>
                </a:moveTo>
                <a:lnTo>
                  <a:pt x="2100194" y="5802373"/>
                </a:lnTo>
                <a:lnTo>
                  <a:pt x="2131587" y="5802373"/>
                </a:lnTo>
                <a:lnTo>
                  <a:pt x="2131587" y="5560142"/>
                </a:lnTo>
                <a:close/>
                <a:moveTo>
                  <a:pt x="1774084" y="5560142"/>
                </a:moveTo>
                <a:lnTo>
                  <a:pt x="1774084" y="5802373"/>
                </a:lnTo>
                <a:lnTo>
                  <a:pt x="1805226" y="5802373"/>
                </a:lnTo>
                <a:lnTo>
                  <a:pt x="1805226" y="5560142"/>
                </a:lnTo>
                <a:close/>
                <a:moveTo>
                  <a:pt x="1516909" y="5560142"/>
                </a:moveTo>
                <a:lnTo>
                  <a:pt x="1516909" y="5645281"/>
                </a:lnTo>
                <a:lnTo>
                  <a:pt x="1471954" y="5645281"/>
                </a:lnTo>
                <a:lnTo>
                  <a:pt x="1471954" y="5577596"/>
                </a:lnTo>
                <a:lnTo>
                  <a:pt x="1440560" y="5577596"/>
                </a:lnTo>
                <a:lnTo>
                  <a:pt x="1440560" y="5632347"/>
                </a:lnTo>
                <a:lnTo>
                  <a:pt x="1382168" y="5632347"/>
                </a:lnTo>
                <a:lnTo>
                  <a:pt x="1382168" y="5577596"/>
                </a:lnTo>
                <a:lnTo>
                  <a:pt x="1351277" y="5577596"/>
                </a:lnTo>
                <a:lnTo>
                  <a:pt x="1351277" y="5736824"/>
                </a:lnTo>
                <a:lnTo>
                  <a:pt x="1471954" y="5736824"/>
                </a:lnTo>
                <a:lnTo>
                  <a:pt x="1471954" y="5671777"/>
                </a:lnTo>
                <a:lnTo>
                  <a:pt x="1516909" y="5671777"/>
                </a:lnTo>
                <a:lnTo>
                  <a:pt x="1516909" y="5802373"/>
                </a:lnTo>
                <a:lnTo>
                  <a:pt x="1547800" y="5802373"/>
                </a:lnTo>
                <a:lnTo>
                  <a:pt x="1547800" y="5560142"/>
                </a:lnTo>
                <a:close/>
                <a:moveTo>
                  <a:pt x="1259483" y="5560142"/>
                </a:moveTo>
                <a:lnTo>
                  <a:pt x="1259483" y="5633477"/>
                </a:lnTo>
                <a:lnTo>
                  <a:pt x="1206993" y="5633477"/>
                </a:lnTo>
                <a:lnTo>
                  <a:pt x="1206993" y="5659973"/>
                </a:lnTo>
                <a:lnTo>
                  <a:pt x="1259483" y="5659973"/>
                </a:lnTo>
                <a:lnTo>
                  <a:pt x="1259483" y="5802373"/>
                </a:lnTo>
                <a:lnTo>
                  <a:pt x="1290876" y="5802373"/>
                </a:lnTo>
                <a:lnTo>
                  <a:pt x="1290876" y="5560142"/>
                </a:lnTo>
                <a:close/>
                <a:moveTo>
                  <a:pt x="935884" y="5560142"/>
                </a:moveTo>
                <a:lnTo>
                  <a:pt x="935884" y="5712086"/>
                </a:lnTo>
                <a:lnTo>
                  <a:pt x="967277" y="5712086"/>
                </a:lnTo>
                <a:lnTo>
                  <a:pt x="967277" y="5560142"/>
                </a:lnTo>
                <a:close/>
                <a:moveTo>
                  <a:pt x="4153101" y="5556751"/>
                </a:moveTo>
                <a:lnTo>
                  <a:pt x="4153101" y="5584001"/>
                </a:lnTo>
                <a:lnTo>
                  <a:pt x="4094709" y="5584001"/>
                </a:lnTo>
                <a:lnTo>
                  <a:pt x="4094709" y="5609241"/>
                </a:lnTo>
                <a:lnTo>
                  <a:pt x="4243137" y="5609241"/>
                </a:lnTo>
                <a:lnTo>
                  <a:pt x="4243137" y="5584001"/>
                </a:lnTo>
                <a:lnTo>
                  <a:pt x="4184746" y="5584001"/>
                </a:lnTo>
                <a:lnTo>
                  <a:pt x="4184746" y="5556751"/>
                </a:lnTo>
                <a:close/>
                <a:moveTo>
                  <a:pt x="3123434" y="5141916"/>
                </a:moveTo>
                <a:lnTo>
                  <a:pt x="3217991" y="5141916"/>
                </a:lnTo>
                <a:lnTo>
                  <a:pt x="3217991" y="5161882"/>
                </a:lnTo>
                <a:lnTo>
                  <a:pt x="3123434" y="5161882"/>
                </a:lnTo>
                <a:close/>
                <a:moveTo>
                  <a:pt x="1506143" y="5121824"/>
                </a:moveTo>
                <a:cubicBezTo>
                  <a:pt x="1538373" y="5121824"/>
                  <a:pt x="1554488" y="5129024"/>
                  <a:pt x="1554488" y="5143423"/>
                </a:cubicBezTo>
                <a:cubicBezTo>
                  <a:pt x="1554488" y="5158157"/>
                  <a:pt x="1538373" y="5165524"/>
                  <a:pt x="1506143" y="5165524"/>
                </a:cubicBezTo>
                <a:cubicBezTo>
                  <a:pt x="1474080" y="5165524"/>
                  <a:pt x="1458048" y="5158157"/>
                  <a:pt x="1458048" y="5143423"/>
                </a:cubicBezTo>
                <a:cubicBezTo>
                  <a:pt x="1458048" y="5129024"/>
                  <a:pt x="1474080" y="5121824"/>
                  <a:pt x="1506143" y="5121824"/>
                </a:cubicBezTo>
                <a:close/>
                <a:moveTo>
                  <a:pt x="839979" y="5113788"/>
                </a:moveTo>
                <a:lnTo>
                  <a:pt x="839979" y="5186118"/>
                </a:lnTo>
                <a:lnTo>
                  <a:pt x="1001718" y="5186118"/>
                </a:lnTo>
                <a:lnTo>
                  <a:pt x="1001718" y="5159622"/>
                </a:lnTo>
                <a:lnTo>
                  <a:pt x="871624" y="5159622"/>
                </a:lnTo>
                <a:lnTo>
                  <a:pt x="871624" y="5113788"/>
                </a:lnTo>
                <a:close/>
                <a:moveTo>
                  <a:pt x="3913181" y="5113536"/>
                </a:moveTo>
                <a:lnTo>
                  <a:pt x="3913181" y="5185113"/>
                </a:lnTo>
                <a:lnTo>
                  <a:pt x="4075548" y="5185113"/>
                </a:lnTo>
                <a:lnTo>
                  <a:pt x="4075548" y="5158617"/>
                </a:lnTo>
                <a:lnTo>
                  <a:pt x="3944825" y="5158617"/>
                </a:lnTo>
                <a:lnTo>
                  <a:pt x="3944825" y="5113536"/>
                </a:lnTo>
                <a:close/>
                <a:moveTo>
                  <a:pt x="2506602" y="5095579"/>
                </a:moveTo>
                <a:lnTo>
                  <a:pt x="2506602" y="5118183"/>
                </a:lnTo>
                <a:lnTo>
                  <a:pt x="2634185" y="5118183"/>
                </a:lnTo>
                <a:lnTo>
                  <a:pt x="2634185" y="5132372"/>
                </a:lnTo>
                <a:lnTo>
                  <a:pt x="2506602" y="5132372"/>
                </a:lnTo>
                <a:lnTo>
                  <a:pt x="2506602" y="5190262"/>
                </a:lnTo>
                <a:lnTo>
                  <a:pt x="2670727" y="5190262"/>
                </a:lnTo>
                <a:lnTo>
                  <a:pt x="2670727" y="5167659"/>
                </a:lnTo>
                <a:lnTo>
                  <a:pt x="2537995" y="5167659"/>
                </a:lnTo>
                <a:lnTo>
                  <a:pt x="2537995" y="5152967"/>
                </a:lnTo>
                <a:lnTo>
                  <a:pt x="2665829" y="5152967"/>
                </a:lnTo>
                <a:lnTo>
                  <a:pt x="2665829" y="5095579"/>
                </a:lnTo>
                <a:close/>
                <a:moveTo>
                  <a:pt x="1506143" y="5095579"/>
                </a:moveTo>
                <a:cubicBezTo>
                  <a:pt x="1480777" y="5095579"/>
                  <a:pt x="1460978" y="5099933"/>
                  <a:pt x="1446746" y="5108639"/>
                </a:cubicBezTo>
                <a:cubicBezTo>
                  <a:pt x="1432515" y="5117345"/>
                  <a:pt x="1425399" y="5128940"/>
                  <a:pt x="1425399" y="5143423"/>
                </a:cubicBezTo>
                <a:cubicBezTo>
                  <a:pt x="1425399" y="5157989"/>
                  <a:pt x="1432431" y="5169689"/>
                  <a:pt x="1446495" y="5178521"/>
                </a:cubicBezTo>
                <a:cubicBezTo>
                  <a:pt x="1460560" y="5187353"/>
                  <a:pt x="1480442" y="5191769"/>
                  <a:pt x="1506143" y="5191769"/>
                </a:cubicBezTo>
                <a:cubicBezTo>
                  <a:pt x="1531760" y="5191769"/>
                  <a:pt x="1551621" y="5187374"/>
                  <a:pt x="1565727" y="5178584"/>
                </a:cubicBezTo>
                <a:cubicBezTo>
                  <a:pt x="1579833" y="5169793"/>
                  <a:pt x="1586886" y="5158073"/>
                  <a:pt x="1586886" y="5143423"/>
                </a:cubicBezTo>
                <a:cubicBezTo>
                  <a:pt x="1586886" y="5128856"/>
                  <a:pt x="1579792" y="5117241"/>
                  <a:pt x="1565602" y="5108576"/>
                </a:cubicBezTo>
                <a:cubicBezTo>
                  <a:pt x="1551412" y="5099912"/>
                  <a:pt x="1531592" y="5095579"/>
                  <a:pt x="1506143" y="5095579"/>
                </a:cubicBezTo>
                <a:close/>
                <a:moveTo>
                  <a:pt x="3092543" y="5090933"/>
                </a:moveTo>
                <a:lnTo>
                  <a:pt x="3092543" y="5187625"/>
                </a:lnTo>
                <a:lnTo>
                  <a:pt x="3248631" y="5187625"/>
                </a:lnTo>
                <a:lnTo>
                  <a:pt x="3248631" y="5090933"/>
                </a:lnTo>
                <a:lnTo>
                  <a:pt x="3217991" y="5090933"/>
                </a:lnTo>
                <a:lnTo>
                  <a:pt x="3217991" y="5115671"/>
                </a:lnTo>
                <a:lnTo>
                  <a:pt x="3123434" y="5115671"/>
                </a:lnTo>
                <a:lnTo>
                  <a:pt x="3123434" y="5090933"/>
                </a:lnTo>
                <a:close/>
                <a:moveTo>
                  <a:pt x="2788027" y="5076241"/>
                </a:moveTo>
                <a:lnTo>
                  <a:pt x="2788027" y="5102737"/>
                </a:lnTo>
                <a:lnTo>
                  <a:pt x="2884468" y="5102737"/>
                </a:lnTo>
                <a:lnTo>
                  <a:pt x="2884468" y="5192773"/>
                </a:lnTo>
                <a:lnTo>
                  <a:pt x="2915860" y="5192773"/>
                </a:lnTo>
                <a:lnTo>
                  <a:pt x="2915860" y="5102737"/>
                </a:lnTo>
                <a:lnTo>
                  <a:pt x="3012804" y="5102737"/>
                </a:lnTo>
                <a:lnTo>
                  <a:pt x="3012804" y="5076241"/>
                </a:lnTo>
                <a:close/>
                <a:moveTo>
                  <a:pt x="806827" y="5070339"/>
                </a:moveTo>
                <a:lnTo>
                  <a:pt x="806827" y="5096835"/>
                </a:lnTo>
                <a:lnTo>
                  <a:pt x="903268" y="5096835"/>
                </a:lnTo>
                <a:lnTo>
                  <a:pt x="903268" y="5143674"/>
                </a:lnTo>
                <a:lnTo>
                  <a:pt x="934913" y="5143674"/>
                </a:lnTo>
                <a:lnTo>
                  <a:pt x="934913" y="5096835"/>
                </a:lnTo>
                <a:lnTo>
                  <a:pt x="1031604" y="5096835"/>
                </a:lnTo>
                <a:lnTo>
                  <a:pt x="1031604" y="5070339"/>
                </a:lnTo>
                <a:close/>
                <a:moveTo>
                  <a:pt x="2473701" y="5059037"/>
                </a:moveTo>
                <a:lnTo>
                  <a:pt x="2473701" y="5081641"/>
                </a:lnTo>
                <a:lnTo>
                  <a:pt x="2698479" y="5081641"/>
                </a:lnTo>
                <a:lnTo>
                  <a:pt x="2698479" y="5059037"/>
                </a:lnTo>
                <a:close/>
                <a:moveTo>
                  <a:pt x="3362777" y="5050875"/>
                </a:moveTo>
                <a:cubicBezTo>
                  <a:pt x="3370312" y="5050875"/>
                  <a:pt x="3376193" y="5053554"/>
                  <a:pt x="3380420" y="5058912"/>
                </a:cubicBezTo>
                <a:cubicBezTo>
                  <a:pt x="3384648" y="5064270"/>
                  <a:pt x="3386762" y="5071427"/>
                  <a:pt x="3386762" y="5080385"/>
                </a:cubicBezTo>
                <a:cubicBezTo>
                  <a:pt x="3386762" y="5089426"/>
                  <a:pt x="3384606" y="5096710"/>
                  <a:pt x="3380295" y="5102235"/>
                </a:cubicBezTo>
                <a:cubicBezTo>
                  <a:pt x="3375984" y="5107760"/>
                  <a:pt x="3370144" y="5110523"/>
                  <a:pt x="3362777" y="5110523"/>
                </a:cubicBezTo>
                <a:cubicBezTo>
                  <a:pt x="3355327" y="5110523"/>
                  <a:pt x="3349446" y="5107760"/>
                  <a:pt x="3345134" y="5102235"/>
                </a:cubicBezTo>
                <a:cubicBezTo>
                  <a:pt x="3340823" y="5096710"/>
                  <a:pt x="3338667" y="5089426"/>
                  <a:pt x="3338667" y="5080385"/>
                </a:cubicBezTo>
                <a:cubicBezTo>
                  <a:pt x="3338667" y="5071344"/>
                  <a:pt x="3340781" y="5064165"/>
                  <a:pt x="3345008" y="5058849"/>
                </a:cubicBezTo>
                <a:cubicBezTo>
                  <a:pt x="3349236" y="5053533"/>
                  <a:pt x="3355159" y="5050875"/>
                  <a:pt x="3362777" y="5050875"/>
                </a:cubicBezTo>
                <a:close/>
                <a:moveTo>
                  <a:pt x="3950476" y="5036685"/>
                </a:moveTo>
                <a:cubicBezTo>
                  <a:pt x="3960522" y="5036685"/>
                  <a:pt x="3968266" y="5038443"/>
                  <a:pt x="3973707" y="5041959"/>
                </a:cubicBezTo>
                <a:cubicBezTo>
                  <a:pt x="3979149" y="5045475"/>
                  <a:pt x="3981870" y="5050331"/>
                  <a:pt x="3981870" y="5056526"/>
                </a:cubicBezTo>
                <a:cubicBezTo>
                  <a:pt x="3981870" y="5062805"/>
                  <a:pt x="3979212" y="5067765"/>
                  <a:pt x="3973896" y="5071406"/>
                </a:cubicBezTo>
                <a:cubicBezTo>
                  <a:pt x="3968580" y="5075048"/>
                  <a:pt x="3960773" y="5076869"/>
                  <a:pt x="3950476" y="5076869"/>
                </a:cubicBezTo>
                <a:cubicBezTo>
                  <a:pt x="3940347" y="5076869"/>
                  <a:pt x="3932645" y="5075027"/>
                  <a:pt x="3927371" y="5071344"/>
                </a:cubicBezTo>
                <a:cubicBezTo>
                  <a:pt x="3922097" y="5067660"/>
                  <a:pt x="3919459" y="5062721"/>
                  <a:pt x="3919459" y="5056526"/>
                </a:cubicBezTo>
                <a:cubicBezTo>
                  <a:pt x="3919459" y="5050415"/>
                  <a:pt x="3922159" y="5045580"/>
                  <a:pt x="3927559" y="5042022"/>
                </a:cubicBezTo>
                <a:cubicBezTo>
                  <a:pt x="3932959" y="5038464"/>
                  <a:pt x="3940598" y="5036685"/>
                  <a:pt x="3950476" y="5036685"/>
                </a:cubicBezTo>
                <a:close/>
                <a:moveTo>
                  <a:pt x="3362777" y="5023626"/>
                </a:moveTo>
                <a:cubicBezTo>
                  <a:pt x="3346285" y="5023626"/>
                  <a:pt x="3333037" y="5028795"/>
                  <a:pt x="3323033" y="5039134"/>
                </a:cubicBezTo>
                <a:cubicBezTo>
                  <a:pt x="3313029" y="5049473"/>
                  <a:pt x="3308028" y="5063223"/>
                  <a:pt x="3308028" y="5080385"/>
                </a:cubicBezTo>
                <a:cubicBezTo>
                  <a:pt x="3308028" y="5097547"/>
                  <a:pt x="3313092" y="5111360"/>
                  <a:pt x="3323222" y="5121824"/>
                </a:cubicBezTo>
                <a:cubicBezTo>
                  <a:pt x="3333351" y="5132289"/>
                  <a:pt x="3346537" y="5137521"/>
                  <a:pt x="3362777" y="5137521"/>
                </a:cubicBezTo>
                <a:cubicBezTo>
                  <a:pt x="3379102" y="5137521"/>
                  <a:pt x="3392224" y="5132289"/>
                  <a:pt x="3402145" y="5121824"/>
                </a:cubicBezTo>
                <a:cubicBezTo>
                  <a:pt x="3412065" y="5111360"/>
                  <a:pt x="3417025" y="5097547"/>
                  <a:pt x="3417025" y="5080385"/>
                </a:cubicBezTo>
                <a:cubicBezTo>
                  <a:pt x="3417025" y="5063307"/>
                  <a:pt x="3412044" y="5049577"/>
                  <a:pt x="3402082" y="5039197"/>
                </a:cubicBezTo>
                <a:cubicBezTo>
                  <a:pt x="3392120" y="5028816"/>
                  <a:pt x="3379018" y="5023626"/>
                  <a:pt x="3362777" y="5023626"/>
                </a:cubicBezTo>
                <a:close/>
                <a:moveTo>
                  <a:pt x="370403" y="5014584"/>
                </a:moveTo>
                <a:cubicBezTo>
                  <a:pt x="377268" y="5014584"/>
                  <a:pt x="383316" y="5017724"/>
                  <a:pt x="388548" y="5024002"/>
                </a:cubicBezTo>
                <a:cubicBezTo>
                  <a:pt x="393780" y="5030281"/>
                  <a:pt x="396397" y="5039113"/>
                  <a:pt x="396397" y="5050498"/>
                </a:cubicBezTo>
                <a:cubicBezTo>
                  <a:pt x="396397" y="5060879"/>
                  <a:pt x="394073" y="5068748"/>
                  <a:pt x="389427" y="5074106"/>
                </a:cubicBezTo>
                <a:cubicBezTo>
                  <a:pt x="384781" y="5079464"/>
                  <a:pt x="379067" y="5082143"/>
                  <a:pt x="372287" y="5082143"/>
                </a:cubicBezTo>
                <a:cubicBezTo>
                  <a:pt x="365254" y="5082143"/>
                  <a:pt x="359394" y="5079359"/>
                  <a:pt x="354706" y="5073792"/>
                </a:cubicBezTo>
                <a:cubicBezTo>
                  <a:pt x="350018" y="5068225"/>
                  <a:pt x="347674" y="5059498"/>
                  <a:pt x="347674" y="5047610"/>
                </a:cubicBezTo>
                <a:cubicBezTo>
                  <a:pt x="347674" y="5035890"/>
                  <a:pt x="349830" y="5027456"/>
                  <a:pt x="354141" y="5022307"/>
                </a:cubicBezTo>
                <a:cubicBezTo>
                  <a:pt x="358452" y="5017159"/>
                  <a:pt x="363873" y="5014584"/>
                  <a:pt x="370403" y="5014584"/>
                </a:cubicBezTo>
                <a:close/>
                <a:moveTo>
                  <a:pt x="3950476" y="5010691"/>
                </a:moveTo>
                <a:cubicBezTo>
                  <a:pt x="3931389" y="5010691"/>
                  <a:pt x="3916174" y="5015024"/>
                  <a:pt x="3904830" y="5023688"/>
                </a:cubicBezTo>
                <a:cubicBezTo>
                  <a:pt x="3893487" y="5032353"/>
                  <a:pt x="3887815" y="5043299"/>
                  <a:pt x="3887815" y="5056526"/>
                </a:cubicBezTo>
                <a:cubicBezTo>
                  <a:pt x="3887815" y="5069920"/>
                  <a:pt x="3893528" y="5080929"/>
                  <a:pt x="3904956" y="5089552"/>
                </a:cubicBezTo>
                <a:cubicBezTo>
                  <a:pt x="3916383" y="5098175"/>
                  <a:pt x="3931473" y="5102486"/>
                  <a:pt x="3950225" y="5102486"/>
                </a:cubicBezTo>
                <a:cubicBezTo>
                  <a:pt x="3969396" y="5102486"/>
                  <a:pt x="3984695" y="5098154"/>
                  <a:pt x="3996122" y="5089489"/>
                </a:cubicBezTo>
                <a:cubicBezTo>
                  <a:pt x="4007549" y="5080824"/>
                  <a:pt x="4013263" y="5069837"/>
                  <a:pt x="4013263" y="5056526"/>
                </a:cubicBezTo>
                <a:cubicBezTo>
                  <a:pt x="4013263" y="5043215"/>
                  <a:pt x="4007570" y="5032248"/>
                  <a:pt x="3996185" y="5023626"/>
                </a:cubicBezTo>
                <a:cubicBezTo>
                  <a:pt x="3984800" y="5015003"/>
                  <a:pt x="3969563" y="5010691"/>
                  <a:pt x="3950476" y="5010691"/>
                </a:cubicBezTo>
                <a:close/>
                <a:moveTo>
                  <a:pt x="872125" y="5005292"/>
                </a:moveTo>
                <a:lnTo>
                  <a:pt x="966306" y="5005292"/>
                </a:lnTo>
                <a:lnTo>
                  <a:pt x="966306" y="5024379"/>
                </a:lnTo>
                <a:lnTo>
                  <a:pt x="872125" y="5024379"/>
                </a:lnTo>
                <a:close/>
                <a:moveTo>
                  <a:pt x="3631003" y="4992734"/>
                </a:moveTo>
                <a:cubicBezTo>
                  <a:pt x="3640798" y="4992734"/>
                  <a:pt x="3648793" y="4997925"/>
                  <a:pt x="3654987" y="5008306"/>
                </a:cubicBezTo>
                <a:cubicBezTo>
                  <a:pt x="3661182" y="5018686"/>
                  <a:pt x="3664280" y="5032625"/>
                  <a:pt x="3664280" y="5050122"/>
                </a:cubicBezTo>
                <a:cubicBezTo>
                  <a:pt x="3664280" y="5067367"/>
                  <a:pt x="3661078" y="5081222"/>
                  <a:pt x="3654673" y="5091687"/>
                </a:cubicBezTo>
                <a:cubicBezTo>
                  <a:pt x="3648269" y="5102151"/>
                  <a:pt x="3640379" y="5107383"/>
                  <a:pt x="3631003" y="5107383"/>
                </a:cubicBezTo>
                <a:cubicBezTo>
                  <a:pt x="3621543" y="5107383"/>
                  <a:pt x="3613653" y="5102172"/>
                  <a:pt x="3607332" y="5091749"/>
                </a:cubicBezTo>
                <a:cubicBezTo>
                  <a:pt x="3601012" y="5081327"/>
                  <a:pt x="3597851" y="5067451"/>
                  <a:pt x="3597851" y="5050122"/>
                </a:cubicBezTo>
                <a:cubicBezTo>
                  <a:pt x="3597851" y="5032206"/>
                  <a:pt x="3600970" y="5018163"/>
                  <a:pt x="3607206" y="5007992"/>
                </a:cubicBezTo>
                <a:cubicBezTo>
                  <a:pt x="3613444" y="4997820"/>
                  <a:pt x="3621375" y="4992734"/>
                  <a:pt x="3631003" y="4992734"/>
                </a:cubicBezTo>
                <a:close/>
                <a:moveTo>
                  <a:pt x="2031682" y="4992734"/>
                </a:moveTo>
                <a:cubicBezTo>
                  <a:pt x="2041310" y="4992734"/>
                  <a:pt x="2049200" y="4997883"/>
                  <a:pt x="2055353" y="5008180"/>
                </a:cubicBezTo>
                <a:cubicBezTo>
                  <a:pt x="2061506" y="5018477"/>
                  <a:pt x="2064582" y="5032458"/>
                  <a:pt x="2064582" y="5050122"/>
                </a:cubicBezTo>
                <a:cubicBezTo>
                  <a:pt x="2064582" y="5067786"/>
                  <a:pt x="2061401" y="5081745"/>
                  <a:pt x="2055039" y="5092000"/>
                </a:cubicBezTo>
                <a:cubicBezTo>
                  <a:pt x="2048676" y="5102256"/>
                  <a:pt x="2040891" y="5107383"/>
                  <a:pt x="2031682" y="5107383"/>
                </a:cubicBezTo>
                <a:cubicBezTo>
                  <a:pt x="2022390" y="5107383"/>
                  <a:pt x="2014562" y="5102193"/>
                  <a:pt x="2008200" y="5091812"/>
                </a:cubicBezTo>
                <a:cubicBezTo>
                  <a:pt x="2001838" y="5081431"/>
                  <a:pt x="1998656" y="5067535"/>
                  <a:pt x="1998656" y="5050122"/>
                </a:cubicBezTo>
                <a:cubicBezTo>
                  <a:pt x="1998656" y="5032458"/>
                  <a:pt x="2001754" y="5018477"/>
                  <a:pt x="2007949" y="5008180"/>
                </a:cubicBezTo>
                <a:cubicBezTo>
                  <a:pt x="2014143" y="4997883"/>
                  <a:pt x="2022055" y="4992734"/>
                  <a:pt x="2031682" y="4992734"/>
                </a:cubicBezTo>
                <a:close/>
                <a:moveTo>
                  <a:pt x="1203008" y="4992734"/>
                </a:moveTo>
                <a:cubicBezTo>
                  <a:pt x="1212635" y="4992734"/>
                  <a:pt x="1220525" y="4997883"/>
                  <a:pt x="1226678" y="5008180"/>
                </a:cubicBezTo>
                <a:cubicBezTo>
                  <a:pt x="1232831" y="5018477"/>
                  <a:pt x="1235908" y="5032458"/>
                  <a:pt x="1235908" y="5050122"/>
                </a:cubicBezTo>
                <a:cubicBezTo>
                  <a:pt x="1235908" y="5067786"/>
                  <a:pt x="1232727" y="5081745"/>
                  <a:pt x="1226364" y="5092000"/>
                </a:cubicBezTo>
                <a:cubicBezTo>
                  <a:pt x="1220002" y="5102256"/>
                  <a:pt x="1212217" y="5107383"/>
                  <a:pt x="1203008" y="5107383"/>
                </a:cubicBezTo>
                <a:cubicBezTo>
                  <a:pt x="1193715" y="5107383"/>
                  <a:pt x="1185888" y="5102193"/>
                  <a:pt x="1179526" y="5091812"/>
                </a:cubicBezTo>
                <a:cubicBezTo>
                  <a:pt x="1173163" y="5081431"/>
                  <a:pt x="1169982" y="5067535"/>
                  <a:pt x="1169982" y="5050122"/>
                </a:cubicBezTo>
                <a:cubicBezTo>
                  <a:pt x="1169982" y="5032458"/>
                  <a:pt x="1173079" y="5018477"/>
                  <a:pt x="1179274" y="5008180"/>
                </a:cubicBezTo>
                <a:cubicBezTo>
                  <a:pt x="1185469" y="4997883"/>
                  <a:pt x="1193380" y="4992734"/>
                  <a:pt x="1203008" y="4992734"/>
                </a:cubicBezTo>
                <a:close/>
                <a:moveTo>
                  <a:pt x="720335" y="4985326"/>
                </a:moveTo>
                <a:cubicBezTo>
                  <a:pt x="716316" y="4996544"/>
                  <a:pt x="708908" y="5006359"/>
                  <a:pt x="698108" y="5014773"/>
                </a:cubicBezTo>
                <a:cubicBezTo>
                  <a:pt x="687309" y="5023186"/>
                  <a:pt x="677305" y="5028900"/>
                  <a:pt x="668096" y="5031913"/>
                </a:cubicBezTo>
                <a:lnTo>
                  <a:pt x="668096" y="5063935"/>
                </a:lnTo>
                <a:cubicBezTo>
                  <a:pt x="685593" y="5058158"/>
                  <a:pt x="700787" y="5049243"/>
                  <a:pt x="713679" y="5037188"/>
                </a:cubicBezTo>
                <a:lnTo>
                  <a:pt x="713679" y="5170170"/>
                </a:lnTo>
                <a:lnTo>
                  <a:pt x="748966" y="5170170"/>
                </a:lnTo>
                <a:lnTo>
                  <a:pt x="748966" y="4985326"/>
                </a:lnTo>
                <a:close/>
                <a:moveTo>
                  <a:pt x="372035" y="4985326"/>
                </a:moveTo>
                <a:cubicBezTo>
                  <a:pt x="354873" y="4985326"/>
                  <a:pt x="340747" y="4991039"/>
                  <a:pt x="329654" y="5002466"/>
                </a:cubicBezTo>
                <a:cubicBezTo>
                  <a:pt x="318562" y="5013894"/>
                  <a:pt x="313016" y="5028942"/>
                  <a:pt x="313016" y="5047610"/>
                </a:cubicBezTo>
                <a:cubicBezTo>
                  <a:pt x="313016" y="5065525"/>
                  <a:pt x="318269" y="5080071"/>
                  <a:pt x="328775" y="5091247"/>
                </a:cubicBezTo>
                <a:cubicBezTo>
                  <a:pt x="339281" y="5102423"/>
                  <a:pt x="351776" y="5108011"/>
                  <a:pt x="366259" y="5108011"/>
                </a:cubicBezTo>
                <a:cubicBezTo>
                  <a:pt x="379570" y="5108011"/>
                  <a:pt x="390662" y="5102863"/>
                  <a:pt x="399536" y="5092566"/>
                </a:cubicBezTo>
                <a:cubicBezTo>
                  <a:pt x="398113" y="5113662"/>
                  <a:pt x="394848" y="5127559"/>
                  <a:pt x="389741" y="5134256"/>
                </a:cubicBezTo>
                <a:cubicBezTo>
                  <a:pt x="384634" y="5140953"/>
                  <a:pt x="378440" y="5144302"/>
                  <a:pt x="371156" y="5144302"/>
                </a:cubicBezTo>
                <a:cubicBezTo>
                  <a:pt x="365380" y="5144302"/>
                  <a:pt x="360734" y="5142628"/>
                  <a:pt x="357218" y="5139279"/>
                </a:cubicBezTo>
                <a:cubicBezTo>
                  <a:pt x="353701" y="5135930"/>
                  <a:pt x="351525" y="5130782"/>
                  <a:pt x="350688" y="5123833"/>
                </a:cubicBezTo>
                <a:lnTo>
                  <a:pt x="316532" y="5127601"/>
                </a:lnTo>
                <a:cubicBezTo>
                  <a:pt x="319043" y="5142837"/>
                  <a:pt x="324736" y="5154285"/>
                  <a:pt x="333610" y="5161945"/>
                </a:cubicBezTo>
                <a:cubicBezTo>
                  <a:pt x="342483" y="5169605"/>
                  <a:pt x="354120" y="5173435"/>
                  <a:pt x="368519" y="5173435"/>
                </a:cubicBezTo>
                <a:cubicBezTo>
                  <a:pt x="388527" y="5173435"/>
                  <a:pt x="404768" y="5165984"/>
                  <a:pt x="417242" y="5151083"/>
                </a:cubicBezTo>
                <a:cubicBezTo>
                  <a:pt x="429716" y="5136182"/>
                  <a:pt x="435952" y="5111904"/>
                  <a:pt x="435952" y="5078250"/>
                </a:cubicBezTo>
                <a:cubicBezTo>
                  <a:pt x="435952" y="5045182"/>
                  <a:pt x="429967" y="5021428"/>
                  <a:pt x="417995" y="5006987"/>
                </a:cubicBezTo>
                <a:cubicBezTo>
                  <a:pt x="406024" y="4992546"/>
                  <a:pt x="390704" y="4985326"/>
                  <a:pt x="372035" y="4985326"/>
                </a:cubicBezTo>
                <a:close/>
                <a:moveTo>
                  <a:pt x="456142" y="4982940"/>
                </a:moveTo>
                <a:cubicBezTo>
                  <a:pt x="467611" y="5008306"/>
                  <a:pt x="475480" y="5029883"/>
                  <a:pt x="479749" y="5047673"/>
                </a:cubicBezTo>
                <a:cubicBezTo>
                  <a:pt x="484019" y="5065463"/>
                  <a:pt x="486154" y="5084320"/>
                  <a:pt x="486154" y="5104244"/>
                </a:cubicBezTo>
                <a:cubicBezTo>
                  <a:pt x="486154" y="5114039"/>
                  <a:pt x="485568" y="5123603"/>
                  <a:pt x="484396" y="5132938"/>
                </a:cubicBezTo>
                <a:cubicBezTo>
                  <a:pt x="483224" y="5142272"/>
                  <a:pt x="481424" y="5152129"/>
                  <a:pt x="478996" y="5162510"/>
                </a:cubicBezTo>
                <a:cubicBezTo>
                  <a:pt x="476568" y="5172891"/>
                  <a:pt x="473931" y="5182058"/>
                  <a:pt x="471085" y="5190011"/>
                </a:cubicBezTo>
                <a:cubicBezTo>
                  <a:pt x="468239" y="5197964"/>
                  <a:pt x="463341" y="5209391"/>
                  <a:pt x="456393" y="5224292"/>
                </a:cubicBezTo>
                <a:lnTo>
                  <a:pt x="480754" y="5224292"/>
                </a:lnTo>
                <a:cubicBezTo>
                  <a:pt x="495153" y="5202443"/>
                  <a:pt x="505492" y="5180300"/>
                  <a:pt x="511771" y="5157864"/>
                </a:cubicBezTo>
                <a:cubicBezTo>
                  <a:pt x="517296" y="5137856"/>
                  <a:pt x="520059" y="5119103"/>
                  <a:pt x="520059" y="5101607"/>
                </a:cubicBezTo>
                <a:cubicBezTo>
                  <a:pt x="520059" y="5080845"/>
                  <a:pt x="516564" y="5060377"/>
                  <a:pt x="509573" y="5040201"/>
                </a:cubicBezTo>
                <a:cubicBezTo>
                  <a:pt x="502583" y="5020026"/>
                  <a:pt x="492767" y="5000939"/>
                  <a:pt x="480126" y="4982940"/>
                </a:cubicBezTo>
                <a:close/>
                <a:moveTo>
                  <a:pt x="2228331" y="4971638"/>
                </a:moveTo>
                <a:lnTo>
                  <a:pt x="2228331" y="5125215"/>
                </a:lnTo>
                <a:cubicBezTo>
                  <a:pt x="2271193" y="5125215"/>
                  <a:pt x="2300096" y="5125047"/>
                  <a:pt x="2315039" y="5124712"/>
                </a:cubicBezTo>
                <a:cubicBezTo>
                  <a:pt x="2329982" y="5124378"/>
                  <a:pt x="2345826" y="5123247"/>
                  <a:pt x="2362569" y="5121322"/>
                </a:cubicBezTo>
                <a:lnTo>
                  <a:pt x="2360811" y="5095328"/>
                </a:lnTo>
                <a:cubicBezTo>
                  <a:pt x="2342645" y="5097756"/>
                  <a:pt x="2312967" y="5098970"/>
                  <a:pt x="2271779" y="5098970"/>
                </a:cubicBezTo>
                <a:lnTo>
                  <a:pt x="2259222" y="5098970"/>
                </a:lnTo>
                <a:lnTo>
                  <a:pt x="2259222" y="5056275"/>
                </a:lnTo>
                <a:lnTo>
                  <a:pt x="2329920" y="5056275"/>
                </a:lnTo>
                <a:lnTo>
                  <a:pt x="2329920" y="5030030"/>
                </a:lnTo>
                <a:lnTo>
                  <a:pt x="2259222" y="5030030"/>
                </a:lnTo>
                <a:lnTo>
                  <a:pt x="2259222" y="4998134"/>
                </a:lnTo>
                <a:lnTo>
                  <a:pt x="2349509" y="4998134"/>
                </a:lnTo>
                <a:lnTo>
                  <a:pt x="2349509" y="4971638"/>
                </a:lnTo>
                <a:close/>
                <a:moveTo>
                  <a:pt x="4143357" y="4971136"/>
                </a:moveTo>
                <a:lnTo>
                  <a:pt x="4143357" y="5125968"/>
                </a:lnTo>
                <a:lnTo>
                  <a:pt x="4179899" y="5125968"/>
                </a:lnTo>
                <a:cubicBezTo>
                  <a:pt x="4224101" y="5125968"/>
                  <a:pt x="4255578" y="5124671"/>
                  <a:pt x="4274331" y="5122075"/>
                </a:cubicBezTo>
                <a:lnTo>
                  <a:pt x="4271443" y="5096082"/>
                </a:lnTo>
                <a:cubicBezTo>
                  <a:pt x="4254197" y="5098509"/>
                  <a:pt x="4226027" y="5099723"/>
                  <a:pt x="4186932" y="5099723"/>
                </a:cubicBezTo>
                <a:lnTo>
                  <a:pt x="4174751" y="5099723"/>
                </a:lnTo>
                <a:lnTo>
                  <a:pt x="4174751" y="4997632"/>
                </a:lnTo>
                <a:lnTo>
                  <a:pt x="4258885" y="4997632"/>
                </a:lnTo>
                <a:lnTo>
                  <a:pt x="4258885" y="4971136"/>
                </a:lnTo>
                <a:close/>
                <a:moveTo>
                  <a:pt x="1712725" y="4971136"/>
                </a:moveTo>
                <a:lnTo>
                  <a:pt x="1712725" y="5125466"/>
                </a:lnTo>
                <a:cubicBezTo>
                  <a:pt x="1765466" y="5125466"/>
                  <a:pt x="1799831" y="5124252"/>
                  <a:pt x="1815821" y="5121824"/>
                </a:cubicBezTo>
                <a:lnTo>
                  <a:pt x="1813812" y="5096082"/>
                </a:lnTo>
                <a:cubicBezTo>
                  <a:pt x="1796566" y="5098342"/>
                  <a:pt x="1777688" y="5099472"/>
                  <a:pt x="1757179" y="5099472"/>
                </a:cubicBezTo>
                <a:lnTo>
                  <a:pt x="1743616" y="5099472"/>
                </a:lnTo>
                <a:lnTo>
                  <a:pt x="1743616" y="4997632"/>
                </a:lnTo>
                <a:lnTo>
                  <a:pt x="1805272" y="4997632"/>
                </a:lnTo>
                <a:lnTo>
                  <a:pt x="1805272" y="4971136"/>
                </a:lnTo>
                <a:close/>
                <a:moveTo>
                  <a:pt x="3631003" y="4965987"/>
                </a:moveTo>
                <a:cubicBezTo>
                  <a:pt x="3611413" y="4965987"/>
                  <a:pt x="3595759" y="4973375"/>
                  <a:pt x="3584038" y="4988151"/>
                </a:cubicBezTo>
                <a:cubicBezTo>
                  <a:pt x="3572318" y="5002927"/>
                  <a:pt x="3566458" y="5023500"/>
                  <a:pt x="3566458" y="5049870"/>
                </a:cubicBezTo>
                <a:cubicBezTo>
                  <a:pt x="3566458" y="5075739"/>
                  <a:pt x="3572339" y="5096207"/>
                  <a:pt x="3584101" y="5111276"/>
                </a:cubicBezTo>
                <a:cubicBezTo>
                  <a:pt x="3595863" y="5126345"/>
                  <a:pt x="3611497" y="5133879"/>
                  <a:pt x="3631003" y="5133879"/>
                </a:cubicBezTo>
                <a:cubicBezTo>
                  <a:pt x="3650425" y="5133879"/>
                  <a:pt x="3665996" y="5126387"/>
                  <a:pt x="3677716" y="5111402"/>
                </a:cubicBezTo>
                <a:cubicBezTo>
                  <a:pt x="3689436" y="5096416"/>
                  <a:pt x="3695297" y="5075906"/>
                  <a:pt x="3695297" y="5049870"/>
                </a:cubicBezTo>
                <a:cubicBezTo>
                  <a:pt x="3695297" y="5023835"/>
                  <a:pt x="3689436" y="5003345"/>
                  <a:pt x="3677716" y="4988402"/>
                </a:cubicBezTo>
                <a:cubicBezTo>
                  <a:pt x="3665996" y="4973459"/>
                  <a:pt x="3650425" y="4965987"/>
                  <a:pt x="3631003" y="4965987"/>
                </a:cubicBezTo>
                <a:close/>
                <a:moveTo>
                  <a:pt x="2031682" y="4965987"/>
                </a:moveTo>
                <a:cubicBezTo>
                  <a:pt x="2012344" y="4965987"/>
                  <a:pt x="1996877" y="4973438"/>
                  <a:pt x="1985283" y="4988339"/>
                </a:cubicBezTo>
                <a:cubicBezTo>
                  <a:pt x="1973688" y="5003241"/>
                  <a:pt x="1967890" y="5023751"/>
                  <a:pt x="1967890" y="5049870"/>
                </a:cubicBezTo>
                <a:cubicBezTo>
                  <a:pt x="1967890" y="5075571"/>
                  <a:pt x="1973709" y="5095998"/>
                  <a:pt x="1985346" y="5111150"/>
                </a:cubicBezTo>
                <a:cubicBezTo>
                  <a:pt x="1996982" y="5126303"/>
                  <a:pt x="2012428" y="5133879"/>
                  <a:pt x="2031682" y="5133879"/>
                </a:cubicBezTo>
                <a:cubicBezTo>
                  <a:pt x="2051021" y="5133879"/>
                  <a:pt x="2066424" y="5126366"/>
                  <a:pt x="2077893" y="5111339"/>
                </a:cubicBezTo>
                <a:cubicBezTo>
                  <a:pt x="2089363" y="5096312"/>
                  <a:pt x="2095097" y="5075822"/>
                  <a:pt x="2095097" y="5049870"/>
                </a:cubicBezTo>
                <a:cubicBezTo>
                  <a:pt x="2095097" y="5024002"/>
                  <a:pt x="2089341" y="5003555"/>
                  <a:pt x="2077831" y="4988528"/>
                </a:cubicBezTo>
                <a:cubicBezTo>
                  <a:pt x="2066320" y="4973501"/>
                  <a:pt x="2050937" y="4965987"/>
                  <a:pt x="2031682" y="4965987"/>
                </a:cubicBezTo>
                <a:close/>
                <a:moveTo>
                  <a:pt x="1203008" y="4965987"/>
                </a:moveTo>
                <a:cubicBezTo>
                  <a:pt x="1183669" y="4965987"/>
                  <a:pt x="1168203" y="4973438"/>
                  <a:pt x="1156608" y="4988339"/>
                </a:cubicBezTo>
                <a:cubicBezTo>
                  <a:pt x="1145014" y="5003241"/>
                  <a:pt x="1139216" y="5023751"/>
                  <a:pt x="1139216" y="5049870"/>
                </a:cubicBezTo>
                <a:cubicBezTo>
                  <a:pt x="1139216" y="5075571"/>
                  <a:pt x="1145034" y="5095998"/>
                  <a:pt x="1156671" y="5111150"/>
                </a:cubicBezTo>
                <a:cubicBezTo>
                  <a:pt x="1168307" y="5126303"/>
                  <a:pt x="1183753" y="5133879"/>
                  <a:pt x="1203008" y="5133879"/>
                </a:cubicBezTo>
                <a:cubicBezTo>
                  <a:pt x="1222346" y="5133879"/>
                  <a:pt x="1237750" y="5126366"/>
                  <a:pt x="1249219" y="5111339"/>
                </a:cubicBezTo>
                <a:cubicBezTo>
                  <a:pt x="1260688" y="5096312"/>
                  <a:pt x="1266423" y="5075822"/>
                  <a:pt x="1266423" y="5049870"/>
                </a:cubicBezTo>
                <a:cubicBezTo>
                  <a:pt x="1266423" y="5024002"/>
                  <a:pt x="1260667" y="5003555"/>
                  <a:pt x="1249156" y="4988528"/>
                </a:cubicBezTo>
                <a:cubicBezTo>
                  <a:pt x="1237645" y="4973501"/>
                  <a:pt x="1222262" y="4965987"/>
                  <a:pt x="1203008" y="4965987"/>
                </a:cubicBezTo>
                <a:close/>
                <a:moveTo>
                  <a:pt x="3053740" y="4960839"/>
                </a:moveTo>
                <a:lnTo>
                  <a:pt x="3053740" y="4987084"/>
                </a:lnTo>
                <a:lnTo>
                  <a:pt x="3103593" y="4987084"/>
                </a:lnTo>
                <a:lnTo>
                  <a:pt x="3103593" y="4991228"/>
                </a:lnTo>
                <a:cubicBezTo>
                  <a:pt x="3103593" y="5006380"/>
                  <a:pt x="3097608" y="5020989"/>
                  <a:pt x="3085636" y="5035053"/>
                </a:cubicBezTo>
                <a:cubicBezTo>
                  <a:pt x="3073665" y="5049117"/>
                  <a:pt x="3059517" y="5059163"/>
                  <a:pt x="3043193" y="5065190"/>
                </a:cubicBezTo>
                <a:lnTo>
                  <a:pt x="3065545" y="5087417"/>
                </a:lnTo>
                <a:cubicBezTo>
                  <a:pt x="3075591" y="5082562"/>
                  <a:pt x="3086202" y="5074839"/>
                  <a:pt x="3097378" y="5064249"/>
                </a:cubicBezTo>
                <a:cubicBezTo>
                  <a:pt x="3108553" y="5053659"/>
                  <a:pt x="3116192" y="5043885"/>
                  <a:pt x="3120295" y="5034927"/>
                </a:cubicBezTo>
                <a:cubicBezTo>
                  <a:pt x="3132601" y="5052591"/>
                  <a:pt x="3150600" y="5067325"/>
                  <a:pt x="3174291" y="5079129"/>
                </a:cubicBezTo>
                <a:lnTo>
                  <a:pt x="3194383" y="5055270"/>
                </a:lnTo>
                <a:cubicBezTo>
                  <a:pt x="3176719" y="5049494"/>
                  <a:pt x="3162446" y="5040787"/>
                  <a:pt x="3151562" y="5029151"/>
                </a:cubicBezTo>
                <a:cubicBezTo>
                  <a:pt x="3140679" y="5017514"/>
                  <a:pt x="3135238" y="5004497"/>
                  <a:pt x="3135238" y="4990097"/>
                </a:cubicBezTo>
                <a:lnTo>
                  <a:pt x="3135238" y="4987084"/>
                </a:lnTo>
                <a:lnTo>
                  <a:pt x="3183836" y="4987084"/>
                </a:lnTo>
                <a:lnTo>
                  <a:pt x="3183836" y="4960839"/>
                </a:lnTo>
                <a:close/>
                <a:moveTo>
                  <a:pt x="1444235" y="4958202"/>
                </a:moveTo>
                <a:lnTo>
                  <a:pt x="1444235" y="4988339"/>
                </a:lnTo>
                <a:cubicBezTo>
                  <a:pt x="1444235" y="5003659"/>
                  <a:pt x="1438626" y="5018477"/>
                  <a:pt x="1427408" y="5032792"/>
                </a:cubicBezTo>
                <a:cubicBezTo>
                  <a:pt x="1416190" y="5047108"/>
                  <a:pt x="1401624" y="5058200"/>
                  <a:pt x="1383708" y="5066070"/>
                </a:cubicBezTo>
                <a:lnTo>
                  <a:pt x="1406688" y="5088673"/>
                </a:lnTo>
                <a:cubicBezTo>
                  <a:pt x="1415395" y="5083985"/>
                  <a:pt x="1425482" y="5076115"/>
                  <a:pt x="1436952" y="5065065"/>
                </a:cubicBezTo>
                <a:cubicBezTo>
                  <a:pt x="1448421" y="5054014"/>
                  <a:pt x="1456332" y="5044136"/>
                  <a:pt x="1460685" y="5035430"/>
                </a:cubicBezTo>
                <a:cubicBezTo>
                  <a:pt x="1472405" y="5054098"/>
                  <a:pt x="1490823" y="5069418"/>
                  <a:pt x="1515937" y="5081390"/>
                </a:cubicBezTo>
                <a:lnTo>
                  <a:pt x="1536030" y="5056275"/>
                </a:lnTo>
                <a:cubicBezTo>
                  <a:pt x="1518867" y="5051503"/>
                  <a:pt x="1504531" y="5042671"/>
                  <a:pt x="1493020" y="5029779"/>
                </a:cubicBezTo>
                <a:cubicBezTo>
                  <a:pt x="1481510" y="5016886"/>
                  <a:pt x="1475754" y="5002738"/>
                  <a:pt x="1475754" y="4987335"/>
                </a:cubicBezTo>
                <a:lnTo>
                  <a:pt x="1475754" y="4958202"/>
                </a:lnTo>
                <a:close/>
                <a:moveTo>
                  <a:pt x="840732" y="4956444"/>
                </a:moveTo>
                <a:lnTo>
                  <a:pt x="840732" y="5050624"/>
                </a:lnTo>
                <a:lnTo>
                  <a:pt x="997699" y="5050624"/>
                </a:lnTo>
                <a:lnTo>
                  <a:pt x="997699" y="4956444"/>
                </a:lnTo>
                <a:lnTo>
                  <a:pt x="966306" y="4956444"/>
                </a:lnTo>
                <a:lnTo>
                  <a:pt x="966306" y="4979549"/>
                </a:lnTo>
                <a:lnTo>
                  <a:pt x="872125" y="4979549"/>
                </a:lnTo>
                <a:lnTo>
                  <a:pt x="872125" y="4956444"/>
                </a:lnTo>
                <a:close/>
                <a:moveTo>
                  <a:pt x="3346830" y="4956192"/>
                </a:moveTo>
                <a:lnTo>
                  <a:pt x="3346830" y="4986079"/>
                </a:lnTo>
                <a:lnTo>
                  <a:pt x="3301372" y="4986079"/>
                </a:lnTo>
                <a:lnTo>
                  <a:pt x="3301372" y="5012324"/>
                </a:lnTo>
                <a:lnTo>
                  <a:pt x="3422425" y="5012324"/>
                </a:lnTo>
                <a:lnTo>
                  <a:pt x="3422425" y="4986079"/>
                </a:lnTo>
                <a:lnTo>
                  <a:pt x="3378223" y="4986079"/>
                </a:lnTo>
                <a:lnTo>
                  <a:pt x="3378223" y="4956192"/>
                </a:lnTo>
                <a:close/>
                <a:moveTo>
                  <a:pt x="2884468" y="4955690"/>
                </a:moveTo>
                <a:lnTo>
                  <a:pt x="2884468" y="4966741"/>
                </a:lnTo>
                <a:cubicBezTo>
                  <a:pt x="2884468" y="4981140"/>
                  <a:pt x="2876389" y="4994409"/>
                  <a:pt x="2860231" y="5006548"/>
                </a:cubicBezTo>
                <a:cubicBezTo>
                  <a:pt x="2844075" y="5018686"/>
                  <a:pt x="2822769" y="5026346"/>
                  <a:pt x="2796315" y="5029528"/>
                </a:cubicBezTo>
                <a:lnTo>
                  <a:pt x="2815025" y="5053387"/>
                </a:lnTo>
                <a:cubicBezTo>
                  <a:pt x="2832438" y="5050122"/>
                  <a:pt x="2849265" y="5043885"/>
                  <a:pt x="2865506" y="5034676"/>
                </a:cubicBezTo>
                <a:cubicBezTo>
                  <a:pt x="2881747" y="5025467"/>
                  <a:pt x="2893300" y="5015673"/>
                  <a:pt x="2900164" y="5005292"/>
                </a:cubicBezTo>
                <a:cubicBezTo>
                  <a:pt x="2907028" y="5015170"/>
                  <a:pt x="2918540" y="5024672"/>
                  <a:pt x="2934697" y="5033797"/>
                </a:cubicBezTo>
                <a:cubicBezTo>
                  <a:pt x="2950854" y="5042922"/>
                  <a:pt x="2968392" y="5049452"/>
                  <a:pt x="2987312" y="5053387"/>
                </a:cubicBezTo>
                <a:lnTo>
                  <a:pt x="3003511" y="5029779"/>
                </a:lnTo>
                <a:cubicBezTo>
                  <a:pt x="2977057" y="5026765"/>
                  <a:pt x="2955835" y="5019147"/>
                  <a:pt x="2939846" y="5006924"/>
                </a:cubicBezTo>
                <a:cubicBezTo>
                  <a:pt x="2923856" y="4994702"/>
                  <a:pt x="2915860" y="4981307"/>
                  <a:pt x="2915860" y="4966741"/>
                </a:cubicBezTo>
                <a:lnTo>
                  <a:pt x="2915860" y="4955690"/>
                </a:lnTo>
                <a:close/>
                <a:moveTo>
                  <a:pt x="1831768" y="4955439"/>
                </a:moveTo>
                <a:lnTo>
                  <a:pt x="1831768" y="5032792"/>
                </a:lnTo>
                <a:lnTo>
                  <a:pt x="1785557" y="5032792"/>
                </a:lnTo>
                <a:lnTo>
                  <a:pt x="1785557" y="5059289"/>
                </a:lnTo>
                <a:lnTo>
                  <a:pt x="1831768" y="5059289"/>
                </a:lnTo>
                <a:lnTo>
                  <a:pt x="1831768" y="5185616"/>
                </a:lnTo>
                <a:lnTo>
                  <a:pt x="1862911" y="5185616"/>
                </a:lnTo>
                <a:lnTo>
                  <a:pt x="1862911" y="4955439"/>
                </a:lnTo>
                <a:close/>
                <a:moveTo>
                  <a:pt x="2507607" y="4952049"/>
                </a:moveTo>
                <a:lnTo>
                  <a:pt x="2507607" y="4974777"/>
                </a:lnTo>
                <a:lnTo>
                  <a:pt x="2633431" y="4974777"/>
                </a:lnTo>
                <a:lnTo>
                  <a:pt x="2633431" y="4988339"/>
                </a:lnTo>
                <a:lnTo>
                  <a:pt x="2507607" y="4988339"/>
                </a:lnTo>
                <a:lnTo>
                  <a:pt x="2507607" y="5045727"/>
                </a:lnTo>
                <a:lnTo>
                  <a:pt x="2670225" y="5045727"/>
                </a:lnTo>
                <a:lnTo>
                  <a:pt x="2670225" y="5023123"/>
                </a:lnTo>
                <a:lnTo>
                  <a:pt x="2539000" y="5023123"/>
                </a:lnTo>
                <a:lnTo>
                  <a:pt x="2539000" y="5009185"/>
                </a:lnTo>
                <a:lnTo>
                  <a:pt x="2664825" y="5009185"/>
                </a:lnTo>
                <a:lnTo>
                  <a:pt x="2664825" y="4952049"/>
                </a:lnTo>
                <a:close/>
                <a:moveTo>
                  <a:pt x="4292288" y="4950542"/>
                </a:moveTo>
                <a:lnTo>
                  <a:pt x="4292288" y="5192773"/>
                </a:lnTo>
                <a:lnTo>
                  <a:pt x="4323681" y="5192773"/>
                </a:lnTo>
                <a:lnTo>
                  <a:pt x="4323681" y="5068832"/>
                </a:lnTo>
                <a:lnTo>
                  <a:pt x="4364116" y="5068832"/>
                </a:lnTo>
                <a:lnTo>
                  <a:pt x="4364116" y="5042336"/>
                </a:lnTo>
                <a:lnTo>
                  <a:pt x="4323681" y="5042336"/>
                </a:lnTo>
                <a:lnTo>
                  <a:pt x="4323681" y="4950542"/>
                </a:lnTo>
                <a:close/>
                <a:moveTo>
                  <a:pt x="4037499" y="4950542"/>
                </a:moveTo>
                <a:lnTo>
                  <a:pt x="4037499" y="5126470"/>
                </a:lnTo>
                <a:lnTo>
                  <a:pt x="4068767" y="5126470"/>
                </a:lnTo>
                <a:lnTo>
                  <a:pt x="4068767" y="5056777"/>
                </a:lnTo>
                <a:lnTo>
                  <a:pt x="4105811" y="5056777"/>
                </a:lnTo>
                <a:lnTo>
                  <a:pt x="4105811" y="5030281"/>
                </a:lnTo>
                <a:lnTo>
                  <a:pt x="4068767" y="5030281"/>
                </a:lnTo>
                <a:lnTo>
                  <a:pt x="4068767" y="4950542"/>
                </a:lnTo>
                <a:close/>
                <a:moveTo>
                  <a:pt x="3723174" y="4950542"/>
                </a:moveTo>
                <a:lnTo>
                  <a:pt x="3723174" y="5192773"/>
                </a:lnTo>
                <a:lnTo>
                  <a:pt x="3754693" y="5192773"/>
                </a:lnTo>
                <a:lnTo>
                  <a:pt x="3754693" y="5107132"/>
                </a:lnTo>
                <a:lnTo>
                  <a:pt x="3793872" y="5107132"/>
                </a:lnTo>
                <a:lnTo>
                  <a:pt x="3793872" y="5080636"/>
                </a:lnTo>
                <a:lnTo>
                  <a:pt x="3754693" y="5080636"/>
                </a:lnTo>
                <a:lnTo>
                  <a:pt x="3754693" y="5029276"/>
                </a:lnTo>
                <a:lnTo>
                  <a:pt x="3793872" y="5029276"/>
                </a:lnTo>
                <a:lnTo>
                  <a:pt x="3793872" y="5002780"/>
                </a:lnTo>
                <a:lnTo>
                  <a:pt x="3754693" y="5002780"/>
                </a:lnTo>
                <a:lnTo>
                  <a:pt x="3754693" y="4950542"/>
                </a:lnTo>
                <a:close/>
                <a:moveTo>
                  <a:pt x="3482198" y="4950542"/>
                </a:moveTo>
                <a:lnTo>
                  <a:pt x="3482198" y="5052382"/>
                </a:lnTo>
                <a:lnTo>
                  <a:pt x="3464366" y="5052382"/>
                </a:lnTo>
                <a:lnTo>
                  <a:pt x="3464366" y="4955188"/>
                </a:lnTo>
                <a:lnTo>
                  <a:pt x="3434605" y="4955188"/>
                </a:lnTo>
                <a:lnTo>
                  <a:pt x="3434605" y="5185365"/>
                </a:lnTo>
                <a:lnTo>
                  <a:pt x="3464366" y="5185365"/>
                </a:lnTo>
                <a:lnTo>
                  <a:pt x="3464366" y="5078878"/>
                </a:lnTo>
                <a:lnTo>
                  <a:pt x="3482198" y="5078878"/>
                </a:lnTo>
                <a:lnTo>
                  <a:pt x="3482198" y="5192773"/>
                </a:lnTo>
                <a:lnTo>
                  <a:pt x="3512963" y="5192773"/>
                </a:lnTo>
                <a:lnTo>
                  <a:pt x="3512963" y="4950542"/>
                </a:lnTo>
                <a:close/>
                <a:moveTo>
                  <a:pt x="3217991" y="4950542"/>
                </a:moveTo>
                <a:lnTo>
                  <a:pt x="3217991" y="5080636"/>
                </a:lnTo>
                <a:lnTo>
                  <a:pt x="3248882" y="5080636"/>
                </a:lnTo>
                <a:lnTo>
                  <a:pt x="3248882" y="4950542"/>
                </a:lnTo>
                <a:close/>
                <a:moveTo>
                  <a:pt x="2393209" y="4950542"/>
                </a:moveTo>
                <a:lnTo>
                  <a:pt x="2393209" y="5038443"/>
                </a:lnTo>
                <a:lnTo>
                  <a:pt x="2349007" y="5038443"/>
                </a:lnTo>
                <a:lnTo>
                  <a:pt x="2349007" y="5064939"/>
                </a:lnTo>
                <a:lnTo>
                  <a:pt x="2393209" y="5064939"/>
                </a:lnTo>
                <a:lnTo>
                  <a:pt x="2393209" y="5192773"/>
                </a:lnTo>
                <a:lnTo>
                  <a:pt x="2424100" y="5192773"/>
                </a:lnTo>
                <a:lnTo>
                  <a:pt x="2424100" y="4950542"/>
                </a:lnTo>
                <a:close/>
                <a:moveTo>
                  <a:pt x="2131638" y="4950542"/>
                </a:moveTo>
                <a:lnTo>
                  <a:pt x="2131638" y="5192773"/>
                </a:lnTo>
                <a:lnTo>
                  <a:pt x="2162781" y="5192773"/>
                </a:lnTo>
                <a:lnTo>
                  <a:pt x="2162781" y="4950542"/>
                </a:lnTo>
                <a:close/>
                <a:moveTo>
                  <a:pt x="1881120" y="4950542"/>
                </a:moveTo>
                <a:lnTo>
                  <a:pt x="1881120" y="5192773"/>
                </a:lnTo>
                <a:lnTo>
                  <a:pt x="1912512" y="5192773"/>
                </a:lnTo>
                <a:lnTo>
                  <a:pt x="1912512" y="4950542"/>
                </a:lnTo>
                <a:close/>
                <a:moveTo>
                  <a:pt x="1551475" y="4950542"/>
                </a:moveTo>
                <a:lnTo>
                  <a:pt x="1551475" y="5091938"/>
                </a:lnTo>
                <a:lnTo>
                  <a:pt x="1582994" y="5091938"/>
                </a:lnTo>
                <a:lnTo>
                  <a:pt x="1582994" y="5036434"/>
                </a:lnTo>
                <a:lnTo>
                  <a:pt x="1619787" y="5036434"/>
                </a:lnTo>
                <a:lnTo>
                  <a:pt x="1619787" y="5009938"/>
                </a:lnTo>
                <a:lnTo>
                  <a:pt x="1582994" y="5009938"/>
                </a:lnTo>
                <a:lnTo>
                  <a:pt x="1582994" y="4950542"/>
                </a:lnTo>
                <a:close/>
                <a:moveTo>
                  <a:pt x="1302964" y="4950542"/>
                </a:moveTo>
                <a:lnTo>
                  <a:pt x="1302964" y="5192773"/>
                </a:lnTo>
                <a:lnTo>
                  <a:pt x="1334107" y="5192773"/>
                </a:lnTo>
                <a:lnTo>
                  <a:pt x="1334107" y="4950542"/>
                </a:lnTo>
                <a:close/>
                <a:moveTo>
                  <a:pt x="3934026" y="4947151"/>
                </a:moveTo>
                <a:lnTo>
                  <a:pt x="3934026" y="4974401"/>
                </a:lnTo>
                <a:lnTo>
                  <a:pt x="3875634" y="4974401"/>
                </a:lnTo>
                <a:lnTo>
                  <a:pt x="3875634" y="4999641"/>
                </a:lnTo>
                <a:lnTo>
                  <a:pt x="4024062" y="4999641"/>
                </a:lnTo>
                <a:lnTo>
                  <a:pt x="4024062" y="4974401"/>
                </a:lnTo>
                <a:lnTo>
                  <a:pt x="3965671" y="4974401"/>
                </a:lnTo>
                <a:lnTo>
                  <a:pt x="3965671" y="4947151"/>
                </a:lnTo>
                <a:close/>
                <a:moveTo>
                  <a:pt x="2443216" y="4522521"/>
                </a:moveTo>
                <a:cubicBezTo>
                  <a:pt x="2459708" y="4522521"/>
                  <a:pt x="2472181" y="4523777"/>
                  <a:pt x="2480636" y="4526289"/>
                </a:cubicBezTo>
                <a:cubicBezTo>
                  <a:pt x="2489092" y="4528800"/>
                  <a:pt x="2493319" y="4533111"/>
                  <a:pt x="2493319" y="4539223"/>
                </a:cubicBezTo>
                <a:cubicBezTo>
                  <a:pt x="2493319" y="4550859"/>
                  <a:pt x="2476618" y="4556677"/>
                  <a:pt x="2443216" y="4556677"/>
                </a:cubicBezTo>
                <a:cubicBezTo>
                  <a:pt x="2409813" y="4556677"/>
                  <a:pt x="2393112" y="4550859"/>
                  <a:pt x="2393112" y="4539223"/>
                </a:cubicBezTo>
                <a:cubicBezTo>
                  <a:pt x="2393112" y="4533111"/>
                  <a:pt x="2397339" y="4528800"/>
                  <a:pt x="2405795" y="4526289"/>
                </a:cubicBezTo>
                <a:cubicBezTo>
                  <a:pt x="2414249" y="4523777"/>
                  <a:pt x="2426724" y="4522521"/>
                  <a:pt x="2443216" y="4522521"/>
                </a:cubicBezTo>
                <a:close/>
                <a:moveTo>
                  <a:pt x="663953" y="4521768"/>
                </a:moveTo>
                <a:lnTo>
                  <a:pt x="663953" y="4547762"/>
                </a:lnTo>
                <a:lnTo>
                  <a:pt x="888730" y="4547762"/>
                </a:lnTo>
                <a:lnTo>
                  <a:pt x="888730" y="4521768"/>
                </a:lnTo>
                <a:close/>
                <a:moveTo>
                  <a:pt x="1178303" y="4521266"/>
                </a:moveTo>
                <a:lnTo>
                  <a:pt x="1178303" y="4547510"/>
                </a:lnTo>
                <a:lnTo>
                  <a:pt x="1403080" y="4547510"/>
                </a:lnTo>
                <a:lnTo>
                  <a:pt x="1403080" y="4521266"/>
                </a:lnTo>
                <a:close/>
                <a:moveTo>
                  <a:pt x="4872090" y="4515866"/>
                </a:moveTo>
                <a:cubicBezTo>
                  <a:pt x="4905492" y="4515866"/>
                  <a:pt x="4922194" y="4522689"/>
                  <a:pt x="4922194" y="4536334"/>
                </a:cubicBezTo>
                <a:cubicBezTo>
                  <a:pt x="4922194" y="4542781"/>
                  <a:pt x="4917966" y="4547908"/>
                  <a:pt x="4909511" y="4551717"/>
                </a:cubicBezTo>
                <a:cubicBezTo>
                  <a:pt x="4901056" y="4555526"/>
                  <a:pt x="4888582" y="4557431"/>
                  <a:pt x="4872090" y="4557431"/>
                </a:cubicBezTo>
                <a:cubicBezTo>
                  <a:pt x="4855598" y="4557431"/>
                  <a:pt x="4843124" y="4555526"/>
                  <a:pt x="4834669" y="4551717"/>
                </a:cubicBezTo>
                <a:cubicBezTo>
                  <a:pt x="4826214" y="4547908"/>
                  <a:pt x="4821986" y="4542781"/>
                  <a:pt x="4821986" y="4536334"/>
                </a:cubicBezTo>
                <a:cubicBezTo>
                  <a:pt x="4821986" y="4522689"/>
                  <a:pt x="4838687" y="4515866"/>
                  <a:pt x="4872090" y="4515866"/>
                </a:cubicBezTo>
                <a:close/>
                <a:moveTo>
                  <a:pt x="2172609" y="4512978"/>
                </a:moveTo>
                <a:cubicBezTo>
                  <a:pt x="2134435" y="4515405"/>
                  <a:pt x="2077005" y="4516619"/>
                  <a:pt x="2000321" y="4516619"/>
                </a:cubicBezTo>
                <a:lnTo>
                  <a:pt x="2003586" y="4543115"/>
                </a:lnTo>
                <a:cubicBezTo>
                  <a:pt x="2064281" y="4543115"/>
                  <a:pt x="2121207" y="4541734"/>
                  <a:pt x="2174367" y="4538971"/>
                </a:cubicBezTo>
                <a:close/>
                <a:moveTo>
                  <a:pt x="4058358" y="4509336"/>
                </a:moveTo>
                <a:cubicBezTo>
                  <a:pt x="4074097" y="4509336"/>
                  <a:pt x="4086047" y="4511450"/>
                  <a:pt x="4094209" y="4515678"/>
                </a:cubicBezTo>
                <a:cubicBezTo>
                  <a:pt x="4102372" y="4519905"/>
                  <a:pt x="4106453" y="4525619"/>
                  <a:pt x="4106453" y="4532818"/>
                </a:cubicBezTo>
                <a:cubicBezTo>
                  <a:pt x="4106453" y="4540018"/>
                  <a:pt x="4102351" y="4545711"/>
                  <a:pt x="4094146" y="4549896"/>
                </a:cubicBezTo>
                <a:cubicBezTo>
                  <a:pt x="4085943" y="4554082"/>
                  <a:pt x="4074013" y="4556175"/>
                  <a:pt x="4058358" y="4556175"/>
                </a:cubicBezTo>
                <a:cubicBezTo>
                  <a:pt x="4042871" y="4556175"/>
                  <a:pt x="4031025" y="4554124"/>
                  <a:pt x="4022821" y="4550022"/>
                </a:cubicBezTo>
                <a:cubicBezTo>
                  <a:pt x="4014616" y="4545920"/>
                  <a:pt x="4010514" y="4540185"/>
                  <a:pt x="4010514" y="4532818"/>
                </a:cubicBezTo>
                <a:cubicBezTo>
                  <a:pt x="4010514" y="4525535"/>
                  <a:pt x="4014575" y="4519801"/>
                  <a:pt x="4022695" y="4515615"/>
                </a:cubicBezTo>
                <a:cubicBezTo>
                  <a:pt x="4030815" y="4511429"/>
                  <a:pt x="4042704" y="4509336"/>
                  <a:pt x="4058358" y="4509336"/>
                </a:cubicBezTo>
                <a:close/>
                <a:moveTo>
                  <a:pt x="2878077" y="4505067"/>
                </a:moveTo>
                <a:lnTo>
                  <a:pt x="2878077" y="4572876"/>
                </a:lnTo>
                <a:lnTo>
                  <a:pt x="3040067" y="4572876"/>
                </a:lnTo>
                <a:lnTo>
                  <a:pt x="3040067" y="4546380"/>
                </a:lnTo>
                <a:lnTo>
                  <a:pt x="2909722" y="4546380"/>
                </a:lnTo>
                <a:lnTo>
                  <a:pt x="2909722" y="4505067"/>
                </a:lnTo>
                <a:close/>
                <a:moveTo>
                  <a:pt x="5627681" y="4503936"/>
                </a:moveTo>
                <a:lnTo>
                  <a:pt x="5627681" y="4575513"/>
                </a:lnTo>
                <a:lnTo>
                  <a:pt x="5790047" y="4575513"/>
                </a:lnTo>
                <a:lnTo>
                  <a:pt x="5790047" y="4549017"/>
                </a:lnTo>
                <a:lnTo>
                  <a:pt x="5659325" y="4549017"/>
                </a:lnTo>
                <a:lnTo>
                  <a:pt x="5659325" y="4503936"/>
                </a:lnTo>
                <a:close/>
                <a:moveTo>
                  <a:pt x="2443216" y="4496528"/>
                </a:moveTo>
                <a:cubicBezTo>
                  <a:pt x="2416511" y="4496528"/>
                  <a:pt x="2396126" y="4500232"/>
                  <a:pt x="2382061" y="4507641"/>
                </a:cubicBezTo>
                <a:cubicBezTo>
                  <a:pt x="2367998" y="4515050"/>
                  <a:pt x="2360965" y="4525577"/>
                  <a:pt x="2360965" y="4539223"/>
                </a:cubicBezTo>
                <a:cubicBezTo>
                  <a:pt x="2360965" y="4553119"/>
                  <a:pt x="2367976" y="4563793"/>
                  <a:pt x="2381998" y="4571244"/>
                </a:cubicBezTo>
                <a:cubicBezTo>
                  <a:pt x="2396021" y="4578695"/>
                  <a:pt x="2416427" y="4582420"/>
                  <a:pt x="2443216" y="4582420"/>
                </a:cubicBezTo>
                <a:cubicBezTo>
                  <a:pt x="2470005" y="4582420"/>
                  <a:pt x="2490410" y="4578695"/>
                  <a:pt x="2504432" y="4571244"/>
                </a:cubicBezTo>
                <a:cubicBezTo>
                  <a:pt x="2518454" y="4563793"/>
                  <a:pt x="2525466" y="4553119"/>
                  <a:pt x="2525466" y="4539223"/>
                </a:cubicBezTo>
                <a:cubicBezTo>
                  <a:pt x="2525466" y="4525577"/>
                  <a:pt x="2518434" y="4515050"/>
                  <a:pt x="2504370" y="4507641"/>
                </a:cubicBezTo>
                <a:cubicBezTo>
                  <a:pt x="2490305" y="4500232"/>
                  <a:pt x="2469921" y="4496528"/>
                  <a:pt x="2443216" y="4496528"/>
                </a:cubicBezTo>
                <a:close/>
                <a:moveTo>
                  <a:pt x="2635343" y="4492132"/>
                </a:moveTo>
                <a:lnTo>
                  <a:pt x="2635343" y="4574760"/>
                </a:lnTo>
                <a:lnTo>
                  <a:pt x="2796329" y="4574760"/>
                </a:lnTo>
                <a:lnTo>
                  <a:pt x="2796329" y="4548264"/>
                </a:lnTo>
                <a:lnTo>
                  <a:pt x="2666988" y="4548264"/>
                </a:lnTo>
                <a:lnTo>
                  <a:pt x="2666988" y="4492132"/>
                </a:lnTo>
                <a:close/>
                <a:moveTo>
                  <a:pt x="4872090" y="4489872"/>
                </a:moveTo>
                <a:cubicBezTo>
                  <a:pt x="4845719" y="4489872"/>
                  <a:pt x="4825418" y="4493953"/>
                  <a:pt x="4811187" y="4502116"/>
                </a:cubicBezTo>
                <a:cubicBezTo>
                  <a:pt x="4796955" y="4510278"/>
                  <a:pt x="4789839" y="4521684"/>
                  <a:pt x="4789839" y="4536334"/>
                </a:cubicBezTo>
                <a:cubicBezTo>
                  <a:pt x="4789839" y="4551236"/>
                  <a:pt x="4796934" y="4562768"/>
                  <a:pt x="4811124" y="4570930"/>
                </a:cubicBezTo>
                <a:cubicBezTo>
                  <a:pt x="4825314" y="4579092"/>
                  <a:pt x="4845636" y="4583173"/>
                  <a:pt x="4872090" y="4583173"/>
                </a:cubicBezTo>
                <a:cubicBezTo>
                  <a:pt x="4898545" y="4583173"/>
                  <a:pt x="4918866" y="4579092"/>
                  <a:pt x="4933056" y="4570930"/>
                </a:cubicBezTo>
                <a:cubicBezTo>
                  <a:pt x="4947246" y="4562768"/>
                  <a:pt x="4954341" y="4551236"/>
                  <a:pt x="4954341" y="4536334"/>
                </a:cubicBezTo>
                <a:cubicBezTo>
                  <a:pt x="4954341" y="4521852"/>
                  <a:pt x="4947288" y="4510487"/>
                  <a:pt x="4933181" y="4502241"/>
                </a:cubicBezTo>
                <a:cubicBezTo>
                  <a:pt x="4919075" y="4493995"/>
                  <a:pt x="4898711" y="4489872"/>
                  <a:pt x="4872090" y="4489872"/>
                </a:cubicBezTo>
                <a:close/>
                <a:moveTo>
                  <a:pt x="4058358" y="4483468"/>
                </a:moveTo>
                <a:cubicBezTo>
                  <a:pt x="4033327" y="4483468"/>
                  <a:pt x="4013779" y="4487989"/>
                  <a:pt x="3999715" y="4497030"/>
                </a:cubicBezTo>
                <a:cubicBezTo>
                  <a:pt x="3985651" y="4506071"/>
                  <a:pt x="3978619" y="4518001"/>
                  <a:pt x="3978619" y="4532818"/>
                </a:cubicBezTo>
                <a:cubicBezTo>
                  <a:pt x="3978619" y="4547720"/>
                  <a:pt x="3985609" y="4559670"/>
                  <a:pt x="3999589" y="4568670"/>
                </a:cubicBezTo>
                <a:cubicBezTo>
                  <a:pt x="4013570" y="4577669"/>
                  <a:pt x="4033160" y="4582169"/>
                  <a:pt x="4058358" y="4582169"/>
                </a:cubicBezTo>
                <a:cubicBezTo>
                  <a:pt x="4083556" y="4582169"/>
                  <a:pt x="4103188" y="4577648"/>
                  <a:pt x="4117252" y="4568607"/>
                </a:cubicBezTo>
                <a:cubicBezTo>
                  <a:pt x="4131316" y="4559566"/>
                  <a:pt x="4138348" y="4547636"/>
                  <a:pt x="4138348" y="4532818"/>
                </a:cubicBezTo>
                <a:cubicBezTo>
                  <a:pt x="4138348" y="4518084"/>
                  <a:pt x="4131274" y="4506176"/>
                  <a:pt x="4117126" y="4497093"/>
                </a:cubicBezTo>
                <a:cubicBezTo>
                  <a:pt x="4102978" y="4488009"/>
                  <a:pt x="4083389" y="4483468"/>
                  <a:pt x="4058358" y="4483468"/>
                </a:cubicBezTo>
                <a:close/>
                <a:moveTo>
                  <a:pt x="4221102" y="4479575"/>
                </a:moveTo>
                <a:lnTo>
                  <a:pt x="4221102" y="4504188"/>
                </a:lnTo>
                <a:lnTo>
                  <a:pt x="4348433" y="4504188"/>
                </a:lnTo>
                <a:lnTo>
                  <a:pt x="4348433" y="4518880"/>
                </a:lnTo>
                <a:lnTo>
                  <a:pt x="4221102" y="4518880"/>
                </a:lnTo>
                <a:lnTo>
                  <a:pt x="4221102" y="4579281"/>
                </a:lnTo>
                <a:lnTo>
                  <a:pt x="4385729" y="4579281"/>
                </a:lnTo>
                <a:lnTo>
                  <a:pt x="4385729" y="4554668"/>
                </a:lnTo>
                <a:lnTo>
                  <a:pt x="4252495" y="4554668"/>
                </a:lnTo>
                <a:lnTo>
                  <a:pt x="4252495" y="4540729"/>
                </a:lnTo>
                <a:lnTo>
                  <a:pt x="4379827" y="4540729"/>
                </a:lnTo>
                <a:lnTo>
                  <a:pt x="4379827" y="4479575"/>
                </a:lnTo>
                <a:close/>
                <a:moveTo>
                  <a:pt x="375677" y="4476310"/>
                </a:moveTo>
                <a:cubicBezTo>
                  <a:pt x="383128" y="4476310"/>
                  <a:pt x="389281" y="4478926"/>
                  <a:pt x="394137" y="4484159"/>
                </a:cubicBezTo>
                <a:cubicBezTo>
                  <a:pt x="398992" y="4489391"/>
                  <a:pt x="401420" y="4496318"/>
                  <a:pt x="401420" y="4504941"/>
                </a:cubicBezTo>
                <a:cubicBezTo>
                  <a:pt x="401420" y="4514819"/>
                  <a:pt x="399034" y="4522375"/>
                  <a:pt x="394262" y="4527607"/>
                </a:cubicBezTo>
                <a:cubicBezTo>
                  <a:pt x="389490" y="4532839"/>
                  <a:pt x="383463" y="4535455"/>
                  <a:pt x="376180" y="4535455"/>
                </a:cubicBezTo>
                <a:cubicBezTo>
                  <a:pt x="368729" y="4535455"/>
                  <a:pt x="362513" y="4532735"/>
                  <a:pt x="357532" y="4527293"/>
                </a:cubicBezTo>
                <a:cubicBezTo>
                  <a:pt x="352551" y="4521852"/>
                  <a:pt x="350060" y="4514275"/>
                  <a:pt x="350060" y="4504564"/>
                </a:cubicBezTo>
                <a:cubicBezTo>
                  <a:pt x="350060" y="4497616"/>
                  <a:pt x="352174" y="4491170"/>
                  <a:pt x="356402" y="4485226"/>
                </a:cubicBezTo>
                <a:cubicBezTo>
                  <a:pt x="360630" y="4479282"/>
                  <a:pt x="367055" y="4476310"/>
                  <a:pt x="375677" y="4476310"/>
                </a:cubicBezTo>
                <a:close/>
                <a:moveTo>
                  <a:pt x="3721695" y="4471287"/>
                </a:moveTo>
                <a:lnTo>
                  <a:pt x="3721695" y="4497783"/>
                </a:lnTo>
                <a:lnTo>
                  <a:pt x="3847394" y="4497783"/>
                </a:lnTo>
                <a:lnTo>
                  <a:pt x="3847394" y="4512475"/>
                </a:lnTo>
                <a:lnTo>
                  <a:pt x="3721695" y="4512475"/>
                </a:lnTo>
                <a:lnTo>
                  <a:pt x="3721695" y="4579281"/>
                </a:lnTo>
                <a:lnTo>
                  <a:pt x="3884438" y="4579281"/>
                </a:lnTo>
                <a:lnTo>
                  <a:pt x="3884438" y="4552910"/>
                </a:lnTo>
                <a:lnTo>
                  <a:pt x="3752837" y="4552910"/>
                </a:lnTo>
                <a:lnTo>
                  <a:pt x="3752837" y="4537465"/>
                </a:lnTo>
                <a:lnTo>
                  <a:pt x="3878286" y="4537465"/>
                </a:lnTo>
                <a:lnTo>
                  <a:pt x="3878286" y="4471287"/>
                </a:lnTo>
                <a:close/>
                <a:moveTo>
                  <a:pt x="2845177" y="4465134"/>
                </a:moveTo>
                <a:lnTo>
                  <a:pt x="2845177" y="4491630"/>
                </a:lnTo>
                <a:lnTo>
                  <a:pt x="3069954" y="4491630"/>
                </a:lnTo>
                <a:lnTo>
                  <a:pt x="3069954" y="4465134"/>
                </a:lnTo>
                <a:close/>
                <a:moveTo>
                  <a:pt x="5077277" y="4441275"/>
                </a:moveTo>
                <a:cubicBezTo>
                  <a:pt x="5084812" y="4441275"/>
                  <a:pt x="5090692" y="4443954"/>
                  <a:pt x="5094920" y="4449312"/>
                </a:cubicBezTo>
                <a:cubicBezTo>
                  <a:pt x="5099148" y="4454670"/>
                  <a:pt x="5101262" y="4461827"/>
                  <a:pt x="5101262" y="4470785"/>
                </a:cubicBezTo>
                <a:cubicBezTo>
                  <a:pt x="5101262" y="4479826"/>
                  <a:pt x="5099106" y="4487110"/>
                  <a:pt x="5094795" y="4492635"/>
                </a:cubicBezTo>
                <a:cubicBezTo>
                  <a:pt x="5090483" y="4498160"/>
                  <a:pt x="5084644" y="4500923"/>
                  <a:pt x="5077277" y="4500923"/>
                </a:cubicBezTo>
                <a:cubicBezTo>
                  <a:pt x="5069827" y="4500923"/>
                  <a:pt x="5063946" y="4498160"/>
                  <a:pt x="5059634" y="4492635"/>
                </a:cubicBezTo>
                <a:cubicBezTo>
                  <a:pt x="5055323" y="4487110"/>
                  <a:pt x="5053167" y="4479826"/>
                  <a:pt x="5053167" y="4470785"/>
                </a:cubicBezTo>
                <a:cubicBezTo>
                  <a:pt x="5053167" y="4461744"/>
                  <a:pt x="5055281" y="4454565"/>
                  <a:pt x="5059509" y="4449249"/>
                </a:cubicBezTo>
                <a:cubicBezTo>
                  <a:pt x="5063736" y="4443933"/>
                  <a:pt x="5069659" y="4441275"/>
                  <a:pt x="5077277" y="4441275"/>
                </a:cubicBezTo>
                <a:close/>
                <a:moveTo>
                  <a:pt x="4188201" y="4439894"/>
                </a:moveTo>
                <a:lnTo>
                  <a:pt x="4188201" y="4464632"/>
                </a:lnTo>
                <a:lnTo>
                  <a:pt x="4412978" y="4464632"/>
                </a:lnTo>
                <a:lnTo>
                  <a:pt x="4412978" y="4439894"/>
                </a:lnTo>
                <a:close/>
                <a:moveTo>
                  <a:pt x="4847352" y="4435624"/>
                </a:moveTo>
                <a:cubicBezTo>
                  <a:pt x="4854886" y="4436629"/>
                  <a:pt x="4863132" y="4437131"/>
                  <a:pt x="4872090" y="4437131"/>
                </a:cubicBezTo>
                <a:cubicBezTo>
                  <a:pt x="4880880" y="4437131"/>
                  <a:pt x="4889042" y="4436713"/>
                  <a:pt x="4896577" y="4435875"/>
                </a:cubicBezTo>
                <a:lnTo>
                  <a:pt x="4896577" y="4455088"/>
                </a:lnTo>
                <a:lnTo>
                  <a:pt x="4847352" y="4455088"/>
                </a:lnTo>
                <a:close/>
                <a:moveTo>
                  <a:pt x="5664976" y="4427085"/>
                </a:moveTo>
                <a:cubicBezTo>
                  <a:pt x="5675022" y="4427085"/>
                  <a:pt x="5682766" y="4428843"/>
                  <a:pt x="5688207" y="4432359"/>
                </a:cubicBezTo>
                <a:cubicBezTo>
                  <a:pt x="5693649" y="4435875"/>
                  <a:pt x="5696369" y="4440731"/>
                  <a:pt x="5696369" y="4446926"/>
                </a:cubicBezTo>
                <a:cubicBezTo>
                  <a:pt x="5696369" y="4453205"/>
                  <a:pt x="5693711" y="4458165"/>
                  <a:pt x="5688396" y="4461806"/>
                </a:cubicBezTo>
                <a:cubicBezTo>
                  <a:pt x="5683080" y="4465448"/>
                  <a:pt x="5675273" y="4467269"/>
                  <a:pt x="5664976" y="4467269"/>
                </a:cubicBezTo>
                <a:cubicBezTo>
                  <a:pt x="5654846" y="4467269"/>
                  <a:pt x="5647145" y="4465427"/>
                  <a:pt x="5641870" y="4461744"/>
                </a:cubicBezTo>
                <a:cubicBezTo>
                  <a:pt x="5636596" y="4458060"/>
                  <a:pt x="5633960" y="4453121"/>
                  <a:pt x="5633960" y="4446926"/>
                </a:cubicBezTo>
                <a:cubicBezTo>
                  <a:pt x="5633960" y="4440815"/>
                  <a:pt x="5636659" y="4435980"/>
                  <a:pt x="5642059" y="4432422"/>
                </a:cubicBezTo>
                <a:cubicBezTo>
                  <a:pt x="5647458" y="4428864"/>
                  <a:pt x="5655098" y="4427085"/>
                  <a:pt x="5664976" y="4427085"/>
                </a:cubicBezTo>
                <a:close/>
                <a:moveTo>
                  <a:pt x="5077277" y="4414026"/>
                </a:moveTo>
                <a:cubicBezTo>
                  <a:pt x="5060785" y="4414026"/>
                  <a:pt x="5047537" y="4419195"/>
                  <a:pt x="5037533" y="4429534"/>
                </a:cubicBezTo>
                <a:cubicBezTo>
                  <a:pt x="5027530" y="4439873"/>
                  <a:pt x="5022527" y="4453623"/>
                  <a:pt x="5022527" y="4470785"/>
                </a:cubicBezTo>
                <a:cubicBezTo>
                  <a:pt x="5022527" y="4487947"/>
                  <a:pt x="5027592" y="4501760"/>
                  <a:pt x="5037722" y="4512224"/>
                </a:cubicBezTo>
                <a:cubicBezTo>
                  <a:pt x="5047851" y="4522689"/>
                  <a:pt x="5061036" y="4527921"/>
                  <a:pt x="5077277" y="4527921"/>
                </a:cubicBezTo>
                <a:cubicBezTo>
                  <a:pt x="5093602" y="4527921"/>
                  <a:pt x="5106724" y="4522689"/>
                  <a:pt x="5116644" y="4512224"/>
                </a:cubicBezTo>
                <a:cubicBezTo>
                  <a:pt x="5126565" y="4501760"/>
                  <a:pt x="5131525" y="4487947"/>
                  <a:pt x="5131525" y="4470785"/>
                </a:cubicBezTo>
                <a:cubicBezTo>
                  <a:pt x="5131525" y="4453707"/>
                  <a:pt x="5126544" y="4439977"/>
                  <a:pt x="5116582" y="4429597"/>
                </a:cubicBezTo>
                <a:cubicBezTo>
                  <a:pt x="5106619" y="4419216"/>
                  <a:pt x="5093518" y="4414026"/>
                  <a:pt x="5077277" y="4414026"/>
                </a:cubicBezTo>
                <a:close/>
                <a:moveTo>
                  <a:pt x="375552" y="4403729"/>
                </a:moveTo>
                <a:cubicBezTo>
                  <a:pt x="382082" y="4403729"/>
                  <a:pt x="387335" y="4405717"/>
                  <a:pt x="391311" y="4409693"/>
                </a:cubicBezTo>
                <a:cubicBezTo>
                  <a:pt x="395288" y="4413670"/>
                  <a:pt x="397276" y="4418965"/>
                  <a:pt x="397276" y="4425578"/>
                </a:cubicBezTo>
                <a:cubicBezTo>
                  <a:pt x="397276" y="4432611"/>
                  <a:pt x="395267" y="4438115"/>
                  <a:pt x="391249" y="4442091"/>
                </a:cubicBezTo>
                <a:cubicBezTo>
                  <a:pt x="387230" y="4446068"/>
                  <a:pt x="381872" y="4448056"/>
                  <a:pt x="375175" y="4448056"/>
                </a:cubicBezTo>
                <a:cubicBezTo>
                  <a:pt x="368562" y="4448056"/>
                  <a:pt x="363267" y="4446089"/>
                  <a:pt x="359290" y="4442154"/>
                </a:cubicBezTo>
                <a:cubicBezTo>
                  <a:pt x="355314" y="4438219"/>
                  <a:pt x="353325" y="4432736"/>
                  <a:pt x="353325" y="4425704"/>
                </a:cubicBezTo>
                <a:cubicBezTo>
                  <a:pt x="353325" y="4419090"/>
                  <a:pt x="355335" y="4413774"/>
                  <a:pt x="359353" y="4409756"/>
                </a:cubicBezTo>
                <a:cubicBezTo>
                  <a:pt x="363371" y="4405738"/>
                  <a:pt x="368771" y="4403729"/>
                  <a:pt x="375552" y="4403729"/>
                </a:cubicBezTo>
                <a:close/>
                <a:moveTo>
                  <a:pt x="5664976" y="4401091"/>
                </a:moveTo>
                <a:cubicBezTo>
                  <a:pt x="5645889" y="4401091"/>
                  <a:pt x="5630673" y="4405424"/>
                  <a:pt x="5619330" y="4414088"/>
                </a:cubicBezTo>
                <a:cubicBezTo>
                  <a:pt x="5607986" y="4422753"/>
                  <a:pt x="5602315" y="4433699"/>
                  <a:pt x="5602315" y="4446926"/>
                </a:cubicBezTo>
                <a:cubicBezTo>
                  <a:pt x="5602315" y="4460320"/>
                  <a:pt x="5608028" y="4471329"/>
                  <a:pt x="5619456" y="4479952"/>
                </a:cubicBezTo>
                <a:cubicBezTo>
                  <a:pt x="5630883" y="4488575"/>
                  <a:pt x="5645973" y="4492886"/>
                  <a:pt x="5664725" y="4492886"/>
                </a:cubicBezTo>
                <a:cubicBezTo>
                  <a:pt x="5683896" y="4492886"/>
                  <a:pt x="5699195" y="4488554"/>
                  <a:pt x="5710622" y="4479889"/>
                </a:cubicBezTo>
                <a:cubicBezTo>
                  <a:pt x="5722049" y="4471224"/>
                  <a:pt x="5727763" y="4460237"/>
                  <a:pt x="5727763" y="4446926"/>
                </a:cubicBezTo>
                <a:cubicBezTo>
                  <a:pt x="5727763" y="4433615"/>
                  <a:pt x="5722070" y="4422648"/>
                  <a:pt x="5710685" y="4414026"/>
                </a:cubicBezTo>
                <a:cubicBezTo>
                  <a:pt x="5699299" y="4405403"/>
                  <a:pt x="5684063" y="4401091"/>
                  <a:pt x="5664976" y="4401091"/>
                </a:cubicBezTo>
                <a:close/>
                <a:moveTo>
                  <a:pt x="5345502" y="4383134"/>
                </a:moveTo>
                <a:cubicBezTo>
                  <a:pt x="5355297" y="4383134"/>
                  <a:pt x="5363292" y="4388325"/>
                  <a:pt x="5369488" y="4398706"/>
                </a:cubicBezTo>
                <a:cubicBezTo>
                  <a:pt x="5375682" y="4409086"/>
                  <a:pt x="5378780" y="4423025"/>
                  <a:pt x="5378780" y="4440522"/>
                </a:cubicBezTo>
                <a:cubicBezTo>
                  <a:pt x="5378780" y="4457767"/>
                  <a:pt x="5375577" y="4471622"/>
                  <a:pt x="5369173" y="4482087"/>
                </a:cubicBezTo>
                <a:cubicBezTo>
                  <a:pt x="5362769" y="4492551"/>
                  <a:pt x="5354879" y="4497783"/>
                  <a:pt x="5345502" y="4497783"/>
                </a:cubicBezTo>
                <a:cubicBezTo>
                  <a:pt x="5336043" y="4497783"/>
                  <a:pt x="5328152" y="4492572"/>
                  <a:pt x="5321832" y="4482149"/>
                </a:cubicBezTo>
                <a:cubicBezTo>
                  <a:pt x="5315511" y="4471727"/>
                  <a:pt x="5312351" y="4457851"/>
                  <a:pt x="5312351" y="4440522"/>
                </a:cubicBezTo>
                <a:cubicBezTo>
                  <a:pt x="5312351" y="4422606"/>
                  <a:pt x="5315469" y="4408563"/>
                  <a:pt x="5321706" y="4398392"/>
                </a:cubicBezTo>
                <a:cubicBezTo>
                  <a:pt x="5327943" y="4388220"/>
                  <a:pt x="5335875" y="4383134"/>
                  <a:pt x="5345502" y="4383134"/>
                </a:cubicBezTo>
                <a:close/>
                <a:moveTo>
                  <a:pt x="1822132" y="4383134"/>
                </a:moveTo>
                <a:cubicBezTo>
                  <a:pt x="1831759" y="4383134"/>
                  <a:pt x="1839650" y="4388283"/>
                  <a:pt x="1845803" y="4398580"/>
                </a:cubicBezTo>
                <a:cubicBezTo>
                  <a:pt x="1851956" y="4408877"/>
                  <a:pt x="1855032" y="4422858"/>
                  <a:pt x="1855032" y="4440522"/>
                </a:cubicBezTo>
                <a:cubicBezTo>
                  <a:pt x="1855032" y="4458186"/>
                  <a:pt x="1851851" y="4472145"/>
                  <a:pt x="1845489" y="4482400"/>
                </a:cubicBezTo>
                <a:cubicBezTo>
                  <a:pt x="1839127" y="4492656"/>
                  <a:pt x="1831341" y="4497783"/>
                  <a:pt x="1822132" y="4497783"/>
                </a:cubicBezTo>
                <a:cubicBezTo>
                  <a:pt x="1812839" y="4497783"/>
                  <a:pt x="1805012" y="4492593"/>
                  <a:pt x="1798650" y="4482212"/>
                </a:cubicBezTo>
                <a:cubicBezTo>
                  <a:pt x="1792287" y="4471831"/>
                  <a:pt x="1789106" y="4457935"/>
                  <a:pt x="1789106" y="4440522"/>
                </a:cubicBezTo>
                <a:cubicBezTo>
                  <a:pt x="1789106" y="4422858"/>
                  <a:pt x="1792203" y="4408877"/>
                  <a:pt x="1798399" y="4398580"/>
                </a:cubicBezTo>
                <a:cubicBezTo>
                  <a:pt x="1804594" y="4388283"/>
                  <a:pt x="1812505" y="4383134"/>
                  <a:pt x="1822132" y="4383134"/>
                </a:cubicBezTo>
                <a:close/>
                <a:moveTo>
                  <a:pt x="2084707" y="4382381"/>
                </a:moveTo>
                <a:cubicBezTo>
                  <a:pt x="2095004" y="4382381"/>
                  <a:pt x="2103439" y="4385709"/>
                  <a:pt x="2110010" y="4392364"/>
                </a:cubicBezTo>
                <a:cubicBezTo>
                  <a:pt x="2116582" y="4399020"/>
                  <a:pt x="2119867" y="4407245"/>
                  <a:pt x="2119867" y="4417039"/>
                </a:cubicBezTo>
                <a:cubicBezTo>
                  <a:pt x="2119867" y="4426750"/>
                  <a:pt x="2116623" y="4434892"/>
                  <a:pt x="2110136" y="4441463"/>
                </a:cubicBezTo>
                <a:cubicBezTo>
                  <a:pt x="2103648" y="4448035"/>
                  <a:pt x="2095171" y="4451321"/>
                  <a:pt x="2084707" y="4451321"/>
                </a:cubicBezTo>
                <a:cubicBezTo>
                  <a:pt x="2074410" y="4451321"/>
                  <a:pt x="2065954" y="4448077"/>
                  <a:pt x="2059342" y="4441589"/>
                </a:cubicBezTo>
                <a:cubicBezTo>
                  <a:pt x="2052728" y="4435101"/>
                  <a:pt x="2049421" y="4426918"/>
                  <a:pt x="2049421" y="4417039"/>
                </a:cubicBezTo>
                <a:cubicBezTo>
                  <a:pt x="2049421" y="4406993"/>
                  <a:pt x="2052644" y="4398706"/>
                  <a:pt x="2059090" y="4392176"/>
                </a:cubicBezTo>
                <a:cubicBezTo>
                  <a:pt x="2065536" y="4385646"/>
                  <a:pt x="2074075" y="4382381"/>
                  <a:pt x="2084707" y="4382381"/>
                </a:cubicBezTo>
                <a:close/>
                <a:moveTo>
                  <a:pt x="375175" y="4375726"/>
                </a:moveTo>
                <a:cubicBezTo>
                  <a:pt x="357511" y="4375726"/>
                  <a:pt x="343886" y="4380204"/>
                  <a:pt x="334301" y="4389162"/>
                </a:cubicBezTo>
                <a:cubicBezTo>
                  <a:pt x="324715" y="4398120"/>
                  <a:pt x="319923" y="4409463"/>
                  <a:pt x="319923" y="4423192"/>
                </a:cubicBezTo>
                <a:cubicBezTo>
                  <a:pt x="319923" y="4431229"/>
                  <a:pt x="321995" y="4438617"/>
                  <a:pt x="326139" y="4445356"/>
                </a:cubicBezTo>
                <a:cubicBezTo>
                  <a:pt x="330282" y="4452095"/>
                  <a:pt x="336917" y="4457390"/>
                  <a:pt x="346042" y="4461241"/>
                </a:cubicBezTo>
                <a:cubicBezTo>
                  <a:pt x="335410" y="4465762"/>
                  <a:pt x="327625" y="4472187"/>
                  <a:pt x="322685" y="4480517"/>
                </a:cubicBezTo>
                <a:cubicBezTo>
                  <a:pt x="317746" y="4488847"/>
                  <a:pt x="315277" y="4497993"/>
                  <a:pt x="315277" y="4507955"/>
                </a:cubicBezTo>
                <a:cubicBezTo>
                  <a:pt x="315277" y="4526037"/>
                  <a:pt x="321848" y="4540269"/>
                  <a:pt x="334992" y="4550650"/>
                </a:cubicBezTo>
                <a:cubicBezTo>
                  <a:pt x="346126" y="4559440"/>
                  <a:pt x="360064" y="4563835"/>
                  <a:pt x="376808" y="4563835"/>
                </a:cubicBezTo>
                <a:cubicBezTo>
                  <a:pt x="394806" y="4563835"/>
                  <a:pt x="409227" y="4558519"/>
                  <a:pt x="420068" y="4547887"/>
                </a:cubicBezTo>
                <a:cubicBezTo>
                  <a:pt x="430909" y="4537255"/>
                  <a:pt x="436329" y="4523442"/>
                  <a:pt x="436329" y="4506448"/>
                </a:cubicBezTo>
                <a:cubicBezTo>
                  <a:pt x="436329" y="4496151"/>
                  <a:pt x="433672" y="4487068"/>
                  <a:pt x="428356" y="4479198"/>
                </a:cubicBezTo>
                <a:cubicBezTo>
                  <a:pt x="423040" y="4471329"/>
                  <a:pt x="415275" y="4465343"/>
                  <a:pt x="405062" y="4461241"/>
                </a:cubicBezTo>
                <a:cubicBezTo>
                  <a:pt x="413098" y="4457725"/>
                  <a:pt x="419335" y="4452640"/>
                  <a:pt x="423772" y="4445984"/>
                </a:cubicBezTo>
                <a:cubicBezTo>
                  <a:pt x="428209" y="4439329"/>
                  <a:pt x="430428" y="4431731"/>
                  <a:pt x="430428" y="4423192"/>
                </a:cubicBezTo>
                <a:cubicBezTo>
                  <a:pt x="430428" y="4409463"/>
                  <a:pt x="425593" y="4398120"/>
                  <a:pt x="415924" y="4389162"/>
                </a:cubicBezTo>
                <a:cubicBezTo>
                  <a:pt x="406255" y="4380204"/>
                  <a:pt x="392672" y="4375726"/>
                  <a:pt x="375175" y="4375726"/>
                </a:cubicBezTo>
                <a:close/>
                <a:moveTo>
                  <a:pt x="456142" y="4373340"/>
                </a:moveTo>
                <a:cubicBezTo>
                  <a:pt x="467611" y="4398706"/>
                  <a:pt x="475481" y="4420283"/>
                  <a:pt x="479750" y="4438073"/>
                </a:cubicBezTo>
                <a:cubicBezTo>
                  <a:pt x="484020" y="4455863"/>
                  <a:pt x="486154" y="4474720"/>
                  <a:pt x="486154" y="4494644"/>
                </a:cubicBezTo>
                <a:cubicBezTo>
                  <a:pt x="486154" y="4504439"/>
                  <a:pt x="485568" y="4514003"/>
                  <a:pt x="484397" y="4523338"/>
                </a:cubicBezTo>
                <a:cubicBezTo>
                  <a:pt x="483224" y="4532672"/>
                  <a:pt x="481424" y="4542529"/>
                  <a:pt x="478997" y="4552910"/>
                </a:cubicBezTo>
                <a:cubicBezTo>
                  <a:pt x="476569" y="4563291"/>
                  <a:pt x="473932" y="4572458"/>
                  <a:pt x="471086" y="4580411"/>
                </a:cubicBezTo>
                <a:cubicBezTo>
                  <a:pt x="468239" y="4588364"/>
                  <a:pt x="463342" y="4599791"/>
                  <a:pt x="456394" y="4614692"/>
                </a:cubicBezTo>
                <a:lnTo>
                  <a:pt x="480755" y="4614692"/>
                </a:lnTo>
                <a:cubicBezTo>
                  <a:pt x="495154" y="4592843"/>
                  <a:pt x="505493" y="4570700"/>
                  <a:pt x="511771" y="4548264"/>
                </a:cubicBezTo>
                <a:cubicBezTo>
                  <a:pt x="517297" y="4528256"/>
                  <a:pt x="520059" y="4509503"/>
                  <a:pt x="520059" y="4492007"/>
                </a:cubicBezTo>
                <a:cubicBezTo>
                  <a:pt x="520059" y="4471245"/>
                  <a:pt x="516564" y="4450777"/>
                  <a:pt x="509574" y="4430601"/>
                </a:cubicBezTo>
                <a:cubicBezTo>
                  <a:pt x="502584" y="4410426"/>
                  <a:pt x="492768" y="4391339"/>
                  <a:pt x="480127" y="4373340"/>
                </a:cubicBezTo>
                <a:close/>
                <a:moveTo>
                  <a:pt x="2957566" y="4372837"/>
                </a:moveTo>
                <a:cubicBezTo>
                  <a:pt x="2973639" y="4372837"/>
                  <a:pt x="2985924" y="4375077"/>
                  <a:pt x="2994421" y="4379556"/>
                </a:cubicBezTo>
                <a:cubicBezTo>
                  <a:pt x="3002918" y="4384034"/>
                  <a:pt x="3007167" y="4390041"/>
                  <a:pt x="3007167" y="4397575"/>
                </a:cubicBezTo>
                <a:cubicBezTo>
                  <a:pt x="3007167" y="4405026"/>
                  <a:pt x="3002856" y="4410823"/>
                  <a:pt x="2994233" y="4414967"/>
                </a:cubicBezTo>
                <a:cubicBezTo>
                  <a:pt x="2985610" y="4419111"/>
                  <a:pt x="2973388" y="4421183"/>
                  <a:pt x="2957566" y="4421183"/>
                </a:cubicBezTo>
                <a:cubicBezTo>
                  <a:pt x="2941743" y="4421183"/>
                  <a:pt x="2929521" y="4419111"/>
                  <a:pt x="2920898" y="4414967"/>
                </a:cubicBezTo>
                <a:cubicBezTo>
                  <a:pt x="2912275" y="4410823"/>
                  <a:pt x="2907964" y="4405026"/>
                  <a:pt x="2907964" y="4397575"/>
                </a:cubicBezTo>
                <a:cubicBezTo>
                  <a:pt x="2907964" y="4390041"/>
                  <a:pt x="2912212" y="4384034"/>
                  <a:pt x="2920710" y="4379556"/>
                </a:cubicBezTo>
                <a:cubicBezTo>
                  <a:pt x="2929206" y="4375077"/>
                  <a:pt x="2941492" y="4372837"/>
                  <a:pt x="2957566" y="4372837"/>
                </a:cubicBezTo>
                <a:close/>
                <a:moveTo>
                  <a:pt x="4872090" y="4368945"/>
                </a:moveTo>
                <a:cubicBezTo>
                  <a:pt x="4888498" y="4368945"/>
                  <a:pt x="4900867" y="4370891"/>
                  <a:pt x="4909197" y="4374784"/>
                </a:cubicBezTo>
                <a:cubicBezTo>
                  <a:pt x="4917527" y="4378677"/>
                  <a:pt x="4921691" y="4384013"/>
                  <a:pt x="4921691" y="4390794"/>
                </a:cubicBezTo>
                <a:cubicBezTo>
                  <a:pt x="4921691" y="4405361"/>
                  <a:pt x="4905158" y="4412644"/>
                  <a:pt x="4872090" y="4412644"/>
                </a:cubicBezTo>
                <a:cubicBezTo>
                  <a:pt x="4856268" y="4412644"/>
                  <a:pt x="4844045" y="4410719"/>
                  <a:pt x="4835422" y="4406868"/>
                </a:cubicBezTo>
                <a:cubicBezTo>
                  <a:pt x="4826800" y="4403017"/>
                  <a:pt x="4822488" y="4397659"/>
                  <a:pt x="4822488" y="4390794"/>
                </a:cubicBezTo>
                <a:cubicBezTo>
                  <a:pt x="4822488" y="4384013"/>
                  <a:pt x="4826695" y="4378677"/>
                  <a:pt x="4835108" y="4374784"/>
                </a:cubicBezTo>
                <a:cubicBezTo>
                  <a:pt x="4843522" y="4370891"/>
                  <a:pt x="4855849" y="4368945"/>
                  <a:pt x="4872090" y="4368945"/>
                </a:cubicBezTo>
                <a:close/>
                <a:moveTo>
                  <a:pt x="4300590" y="4365177"/>
                </a:moveTo>
                <a:cubicBezTo>
                  <a:pt x="4317165" y="4365177"/>
                  <a:pt x="4329576" y="4366956"/>
                  <a:pt x="4337822" y="4370514"/>
                </a:cubicBezTo>
                <a:cubicBezTo>
                  <a:pt x="4346068" y="4374072"/>
                  <a:pt x="4350191" y="4378530"/>
                  <a:pt x="4350191" y="4383888"/>
                </a:cubicBezTo>
                <a:cubicBezTo>
                  <a:pt x="4350191" y="4389497"/>
                  <a:pt x="4346006" y="4394038"/>
                  <a:pt x="4337634" y="4397513"/>
                </a:cubicBezTo>
                <a:cubicBezTo>
                  <a:pt x="4329262" y="4400987"/>
                  <a:pt x="4316914" y="4402724"/>
                  <a:pt x="4300590" y="4402724"/>
                </a:cubicBezTo>
                <a:cubicBezTo>
                  <a:pt x="4284265" y="4402724"/>
                  <a:pt x="4271917" y="4400987"/>
                  <a:pt x="4263545" y="4397513"/>
                </a:cubicBezTo>
                <a:cubicBezTo>
                  <a:pt x="4255174" y="4394038"/>
                  <a:pt x="4250988" y="4389497"/>
                  <a:pt x="4250988" y="4383888"/>
                </a:cubicBezTo>
                <a:cubicBezTo>
                  <a:pt x="4250988" y="4378530"/>
                  <a:pt x="4255111" y="4374072"/>
                  <a:pt x="4263357" y="4370514"/>
                </a:cubicBezTo>
                <a:cubicBezTo>
                  <a:pt x="4271604" y="4366956"/>
                  <a:pt x="4284014" y="4365177"/>
                  <a:pt x="4300590" y="4365177"/>
                </a:cubicBezTo>
                <a:close/>
                <a:moveTo>
                  <a:pt x="3446814" y="4364298"/>
                </a:moveTo>
                <a:lnTo>
                  <a:pt x="3446814" y="4390292"/>
                </a:lnTo>
                <a:lnTo>
                  <a:pt x="3574522" y="4390292"/>
                </a:lnTo>
                <a:lnTo>
                  <a:pt x="3574522" y="4431229"/>
                </a:lnTo>
                <a:cubicBezTo>
                  <a:pt x="3574522" y="4463376"/>
                  <a:pt x="3572639" y="4491588"/>
                  <a:pt x="3568872" y="4515866"/>
                </a:cubicBezTo>
                <a:lnTo>
                  <a:pt x="3416676" y="4515866"/>
                </a:lnTo>
                <a:lnTo>
                  <a:pt x="3416676" y="4541734"/>
                </a:lnTo>
                <a:lnTo>
                  <a:pt x="3560082" y="4542111"/>
                </a:lnTo>
                <a:lnTo>
                  <a:pt x="3590219" y="4542111"/>
                </a:lnTo>
                <a:cubicBezTo>
                  <a:pt x="3603112" y="4542111"/>
                  <a:pt x="3620189" y="4541985"/>
                  <a:pt x="3641453" y="4541734"/>
                </a:cubicBezTo>
                <a:lnTo>
                  <a:pt x="3641453" y="4515866"/>
                </a:lnTo>
                <a:lnTo>
                  <a:pt x="3600014" y="4515866"/>
                </a:lnTo>
                <a:cubicBezTo>
                  <a:pt x="3604116" y="4482296"/>
                  <a:pt x="3606167" y="4451154"/>
                  <a:pt x="3606167" y="4422439"/>
                </a:cubicBezTo>
                <a:lnTo>
                  <a:pt x="3606167" y="4364298"/>
                </a:lnTo>
                <a:close/>
                <a:moveTo>
                  <a:pt x="1214092" y="4362289"/>
                </a:moveTo>
                <a:lnTo>
                  <a:pt x="1214092" y="4473171"/>
                </a:lnTo>
                <a:lnTo>
                  <a:pt x="1370933" y="4473171"/>
                </a:lnTo>
                <a:lnTo>
                  <a:pt x="1370933" y="4446926"/>
                </a:lnTo>
                <a:lnTo>
                  <a:pt x="1245736" y="4446926"/>
                </a:lnTo>
                <a:lnTo>
                  <a:pt x="1245736" y="4388534"/>
                </a:lnTo>
                <a:lnTo>
                  <a:pt x="1367292" y="4388534"/>
                </a:lnTo>
                <a:lnTo>
                  <a:pt x="1367292" y="4362289"/>
                </a:lnTo>
                <a:close/>
                <a:moveTo>
                  <a:pt x="5857857" y="4361536"/>
                </a:moveTo>
                <a:lnTo>
                  <a:pt x="5857857" y="4516368"/>
                </a:lnTo>
                <a:lnTo>
                  <a:pt x="5894399" y="4516368"/>
                </a:lnTo>
                <a:cubicBezTo>
                  <a:pt x="5938601" y="4516368"/>
                  <a:pt x="5970078" y="4515071"/>
                  <a:pt x="5988831" y="4512475"/>
                </a:cubicBezTo>
                <a:lnTo>
                  <a:pt x="5985942" y="4486482"/>
                </a:lnTo>
                <a:cubicBezTo>
                  <a:pt x="5968697" y="4488909"/>
                  <a:pt x="5940527" y="4490123"/>
                  <a:pt x="5901431" y="4490123"/>
                </a:cubicBezTo>
                <a:lnTo>
                  <a:pt x="5889251" y="4490123"/>
                </a:lnTo>
                <a:lnTo>
                  <a:pt x="5889251" y="4388032"/>
                </a:lnTo>
                <a:lnTo>
                  <a:pt x="5973385" y="4388032"/>
                </a:lnTo>
                <a:lnTo>
                  <a:pt x="5973385" y="4361536"/>
                </a:lnTo>
                <a:close/>
                <a:moveTo>
                  <a:pt x="715187" y="4359652"/>
                </a:moveTo>
                <a:lnTo>
                  <a:pt x="715187" y="4385395"/>
                </a:lnTo>
                <a:cubicBezTo>
                  <a:pt x="715187" y="4398622"/>
                  <a:pt x="710562" y="4411661"/>
                  <a:pt x="701311" y="4424511"/>
                </a:cubicBezTo>
                <a:cubicBezTo>
                  <a:pt x="692060" y="4437361"/>
                  <a:pt x="680654" y="4446884"/>
                  <a:pt x="667092" y="4453079"/>
                </a:cubicBezTo>
                <a:lnTo>
                  <a:pt x="689444" y="4472669"/>
                </a:lnTo>
                <a:cubicBezTo>
                  <a:pt x="707945" y="4459776"/>
                  <a:pt x="722010" y="4444582"/>
                  <a:pt x="731637" y="4427085"/>
                </a:cubicBezTo>
                <a:cubicBezTo>
                  <a:pt x="736660" y="4435959"/>
                  <a:pt x="745283" y="4444624"/>
                  <a:pt x="757506" y="4453079"/>
                </a:cubicBezTo>
                <a:lnTo>
                  <a:pt x="778351" y="4433490"/>
                </a:lnTo>
                <a:cubicBezTo>
                  <a:pt x="768640" y="4429555"/>
                  <a:pt x="760687" y="4422858"/>
                  <a:pt x="754492" y="4413398"/>
                </a:cubicBezTo>
                <a:cubicBezTo>
                  <a:pt x="748297" y="4403938"/>
                  <a:pt x="745199" y="4393766"/>
                  <a:pt x="745199" y="4382883"/>
                </a:cubicBezTo>
                <a:lnTo>
                  <a:pt x="745199" y="4359652"/>
                </a:lnTo>
                <a:close/>
                <a:moveTo>
                  <a:pt x="807735" y="4359150"/>
                </a:moveTo>
                <a:lnTo>
                  <a:pt x="807735" y="4383637"/>
                </a:lnTo>
                <a:cubicBezTo>
                  <a:pt x="807735" y="4397366"/>
                  <a:pt x="803884" y="4410865"/>
                  <a:pt x="796182" y="4424134"/>
                </a:cubicBezTo>
                <a:cubicBezTo>
                  <a:pt x="788480" y="4437403"/>
                  <a:pt x="778016" y="4448182"/>
                  <a:pt x="764789" y="4456470"/>
                </a:cubicBezTo>
                <a:lnTo>
                  <a:pt x="787894" y="4474427"/>
                </a:lnTo>
                <a:cubicBezTo>
                  <a:pt x="804219" y="4460697"/>
                  <a:pt x="816065" y="4445796"/>
                  <a:pt x="823432" y="4429722"/>
                </a:cubicBezTo>
                <a:cubicBezTo>
                  <a:pt x="833561" y="4446633"/>
                  <a:pt x="847793" y="4460865"/>
                  <a:pt x="866126" y="4472417"/>
                </a:cubicBezTo>
                <a:lnTo>
                  <a:pt x="886093" y="4451321"/>
                </a:lnTo>
                <a:cubicBezTo>
                  <a:pt x="872615" y="4445126"/>
                  <a:pt x="861188" y="4435582"/>
                  <a:pt x="851811" y="4422690"/>
                </a:cubicBezTo>
                <a:cubicBezTo>
                  <a:pt x="842435" y="4409798"/>
                  <a:pt x="837747" y="4396780"/>
                  <a:pt x="837747" y="4383637"/>
                </a:cubicBezTo>
                <a:lnTo>
                  <a:pt x="837747" y="4359150"/>
                </a:lnTo>
                <a:close/>
                <a:moveTo>
                  <a:pt x="4560165" y="4357141"/>
                </a:moveTo>
                <a:lnTo>
                  <a:pt x="4560165" y="4404733"/>
                </a:lnTo>
                <a:cubicBezTo>
                  <a:pt x="4560165" y="4424741"/>
                  <a:pt x="4554053" y="4444247"/>
                  <a:pt x="4541831" y="4463250"/>
                </a:cubicBezTo>
                <a:cubicBezTo>
                  <a:pt x="4529608" y="4482254"/>
                  <a:pt x="4514205" y="4496528"/>
                  <a:pt x="4495620" y="4506071"/>
                </a:cubicBezTo>
                <a:lnTo>
                  <a:pt x="4519981" y="4527168"/>
                </a:lnTo>
                <a:cubicBezTo>
                  <a:pt x="4544259" y="4510089"/>
                  <a:pt x="4562885" y="4488826"/>
                  <a:pt x="4575861" y="4463376"/>
                </a:cubicBezTo>
                <a:cubicBezTo>
                  <a:pt x="4587163" y="4485477"/>
                  <a:pt x="4605664" y="4505360"/>
                  <a:pt x="4631365" y="4523024"/>
                </a:cubicBezTo>
                <a:lnTo>
                  <a:pt x="4653466" y="4499165"/>
                </a:lnTo>
                <a:cubicBezTo>
                  <a:pt x="4636304" y="4491881"/>
                  <a:pt x="4621696" y="4479115"/>
                  <a:pt x="4609641" y="4460865"/>
                </a:cubicBezTo>
                <a:cubicBezTo>
                  <a:pt x="4597586" y="4442615"/>
                  <a:pt x="4591558" y="4423653"/>
                  <a:pt x="4591558" y="4403980"/>
                </a:cubicBezTo>
                <a:lnTo>
                  <a:pt x="4591558" y="4357141"/>
                </a:lnTo>
                <a:close/>
                <a:moveTo>
                  <a:pt x="3220154" y="4357141"/>
                </a:moveTo>
                <a:lnTo>
                  <a:pt x="3220154" y="4404231"/>
                </a:lnTo>
                <a:cubicBezTo>
                  <a:pt x="3220154" y="4423988"/>
                  <a:pt x="3214106" y="4443305"/>
                  <a:pt x="3202008" y="4462183"/>
                </a:cubicBezTo>
                <a:cubicBezTo>
                  <a:pt x="3189911" y="4481061"/>
                  <a:pt x="3174445" y="4495356"/>
                  <a:pt x="3155609" y="4505067"/>
                </a:cubicBezTo>
                <a:lnTo>
                  <a:pt x="3180096" y="4527168"/>
                </a:lnTo>
                <a:cubicBezTo>
                  <a:pt x="3204122" y="4510257"/>
                  <a:pt x="3222707" y="4488909"/>
                  <a:pt x="3235851" y="4463125"/>
                </a:cubicBezTo>
                <a:cubicBezTo>
                  <a:pt x="3249664" y="4487068"/>
                  <a:pt x="3268207" y="4507034"/>
                  <a:pt x="3291480" y="4523024"/>
                </a:cubicBezTo>
                <a:lnTo>
                  <a:pt x="3313581" y="4498034"/>
                </a:lnTo>
                <a:cubicBezTo>
                  <a:pt x="3295917" y="4490416"/>
                  <a:pt x="3281204" y="4477566"/>
                  <a:pt x="3269441" y="4459483"/>
                </a:cubicBezTo>
                <a:cubicBezTo>
                  <a:pt x="3257679" y="4441401"/>
                  <a:pt x="3251799" y="4422732"/>
                  <a:pt x="3251799" y="4403477"/>
                </a:cubicBezTo>
                <a:lnTo>
                  <a:pt x="3251799" y="4357141"/>
                </a:lnTo>
                <a:close/>
                <a:moveTo>
                  <a:pt x="1550266" y="4357141"/>
                </a:moveTo>
                <a:lnTo>
                  <a:pt x="1550266" y="4404733"/>
                </a:lnTo>
                <a:cubicBezTo>
                  <a:pt x="1550266" y="4424741"/>
                  <a:pt x="1544155" y="4444247"/>
                  <a:pt x="1531933" y="4463250"/>
                </a:cubicBezTo>
                <a:cubicBezTo>
                  <a:pt x="1519710" y="4482254"/>
                  <a:pt x="1504306" y="4496528"/>
                  <a:pt x="1485722" y="4506071"/>
                </a:cubicBezTo>
                <a:lnTo>
                  <a:pt x="1510083" y="4527168"/>
                </a:lnTo>
                <a:cubicBezTo>
                  <a:pt x="1534361" y="4510089"/>
                  <a:pt x="1552987" y="4488826"/>
                  <a:pt x="1565963" y="4463376"/>
                </a:cubicBezTo>
                <a:cubicBezTo>
                  <a:pt x="1577265" y="4485477"/>
                  <a:pt x="1595766" y="4505360"/>
                  <a:pt x="1621467" y="4523024"/>
                </a:cubicBezTo>
                <a:lnTo>
                  <a:pt x="1643568" y="4499165"/>
                </a:lnTo>
                <a:cubicBezTo>
                  <a:pt x="1626406" y="4491881"/>
                  <a:pt x="1611797" y="4479115"/>
                  <a:pt x="1599743" y="4460865"/>
                </a:cubicBezTo>
                <a:cubicBezTo>
                  <a:pt x="1587687" y="4442615"/>
                  <a:pt x="1581660" y="4423653"/>
                  <a:pt x="1581660" y="4403980"/>
                </a:cubicBezTo>
                <a:lnTo>
                  <a:pt x="1581660" y="4357141"/>
                </a:lnTo>
                <a:close/>
                <a:moveTo>
                  <a:pt x="5345502" y="4356387"/>
                </a:moveTo>
                <a:cubicBezTo>
                  <a:pt x="5325913" y="4356387"/>
                  <a:pt x="5310258" y="4363775"/>
                  <a:pt x="5298538" y="4378551"/>
                </a:cubicBezTo>
                <a:cubicBezTo>
                  <a:pt x="5286818" y="4393327"/>
                  <a:pt x="5280958" y="4413900"/>
                  <a:pt x="5280958" y="4440270"/>
                </a:cubicBezTo>
                <a:cubicBezTo>
                  <a:pt x="5280958" y="4466139"/>
                  <a:pt x="5286839" y="4486607"/>
                  <a:pt x="5298601" y="4501676"/>
                </a:cubicBezTo>
                <a:cubicBezTo>
                  <a:pt x="5310363" y="4516745"/>
                  <a:pt x="5325997" y="4524279"/>
                  <a:pt x="5345502" y="4524279"/>
                </a:cubicBezTo>
                <a:cubicBezTo>
                  <a:pt x="5364925" y="4524279"/>
                  <a:pt x="5380496" y="4516787"/>
                  <a:pt x="5392216" y="4501802"/>
                </a:cubicBezTo>
                <a:cubicBezTo>
                  <a:pt x="5403936" y="4486816"/>
                  <a:pt x="5409796" y="4466306"/>
                  <a:pt x="5409796" y="4440270"/>
                </a:cubicBezTo>
                <a:cubicBezTo>
                  <a:pt x="5409796" y="4414235"/>
                  <a:pt x="5403936" y="4393745"/>
                  <a:pt x="5392216" y="4378802"/>
                </a:cubicBezTo>
                <a:cubicBezTo>
                  <a:pt x="5380496" y="4363859"/>
                  <a:pt x="5364925" y="4356387"/>
                  <a:pt x="5345502" y="4356387"/>
                </a:cubicBezTo>
                <a:close/>
                <a:moveTo>
                  <a:pt x="1822132" y="4356387"/>
                </a:moveTo>
                <a:cubicBezTo>
                  <a:pt x="1802794" y="4356387"/>
                  <a:pt x="1787327" y="4363838"/>
                  <a:pt x="1775734" y="4378739"/>
                </a:cubicBezTo>
                <a:cubicBezTo>
                  <a:pt x="1764139" y="4393641"/>
                  <a:pt x="1758342" y="4414151"/>
                  <a:pt x="1758342" y="4440270"/>
                </a:cubicBezTo>
                <a:cubicBezTo>
                  <a:pt x="1758342" y="4465971"/>
                  <a:pt x="1764160" y="4486398"/>
                  <a:pt x="1775796" y="4501550"/>
                </a:cubicBezTo>
                <a:cubicBezTo>
                  <a:pt x="1787432" y="4516703"/>
                  <a:pt x="1802878" y="4524279"/>
                  <a:pt x="1822132" y="4524279"/>
                </a:cubicBezTo>
                <a:cubicBezTo>
                  <a:pt x="1841470" y="4524279"/>
                  <a:pt x="1856874" y="4516766"/>
                  <a:pt x="1868344" y="4501739"/>
                </a:cubicBezTo>
                <a:cubicBezTo>
                  <a:pt x="1879813" y="4486712"/>
                  <a:pt x="1885547" y="4466222"/>
                  <a:pt x="1885547" y="4440270"/>
                </a:cubicBezTo>
                <a:cubicBezTo>
                  <a:pt x="1885547" y="4414402"/>
                  <a:pt x="1879791" y="4393955"/>
                  <a:pt x="1868281" y="4378928"/>
                </a:cubicBezTo>
                <a:cubicBezTo>
                  <a:pt x="1856770" y="4363901"/>
                  <a:pt x="1841386" y="4356387"/>
                  <a:pt x="1822132" y="4356387"/>
                </a:cubicBezTo>
                <a:close/>
                <a:moveTo>
                  <a:pt x="930672" y="4356387"/>
                </a:moveTo>
                <a:lnTo>
                  <a:pt x="930672" y="4382632"/>
                </a:lnTo>
                <a:lnTo>
                  <a:pt x="987682" y="4382632"/>
                </a:lnTo>
                <a:lnTo>
                  <a:pt x="987682" y="4426583"/>
                </a:lnTo>
                <a:lnTo>
                  <a:pt x="930672" y="4426583"/>
                </a:lnTo>
                <a:lnTo>
                  <a:pt x="930672" y="4527921"/>
                </a:lnTo>
                <a:cubicBezTo>
                  <a:pt x="986008" y="4527921"/>
                  <a:pt x="1022089" y="4526372"/>
                  <a:pt x="1038916" y="4523275"/>
                </a:cubicBezTo>
                <a:lnTo>
                  <a:pt x="1035274" y="4497532"/>
                </a:lnTo>
                <a:cubicBezTo>
                  <a:pt x="1018950" y="4500295"/>
                  <a:pt x="994463" y="4501676"/>
                  <a:pt x="961814" y="4501676"/>
                </a:cubicBezTo>
                <a:lnTo>
                  <a:pt x="961814" y="4451823"/>
                </a:lnTo>
                <a:lnTo>
                  <a:pt x="1019075" y="4451823"/>
                </a:lnTo>
                <a:lnTo>
                  <a:pt x="1019075" y="4356387"/>
                </a:lnTo>
                <a:close/>
                <a:moveTo>
                  <a:pt x="2085712" y="4355885"/>
                </a:moveTo>
                <a:cubicBezTo>
                  <a:pt x="2066374" y="4355885"/>
                  <a:pt x="2050133" y="4361536"/>
                  <a:pt x="2036989" y="4372837"/>
                </a:cubicBezTo>
                <a:cubicBezTo>
                  <a:pt x="2023846" y="4384139"/>
                  <a:pt x="2017274" y="4398873"/>
                  <a:pt x="2017274" y="4417039"/>
                </a:cubicBezTo>
                <a:cubicBezTo>
                  <a:pt x="2017274" y="4435038"/>
                  <a:pt x="2023699" y="4449668"/>
                  <a:pt x="2036549" y="4460927"/>
                </a:cubicBezTo>
                <a:cubicBezTo>
                  <a:pt x="2049400" y="4472187"/>
                  <a:pt x="2065327" y="4477817"/>
                  <a:pt x="2084330" y="4477817"/>
                </a:cubicBezTo>
                <a:cubicBezTo>
                  <a:pt x="2103501" y="4477817"/>
                  <a:pt x="2119575" y="4472166"/>
                  <a:pt x="2132550" y="4460865"/>
                </a:cubicBezTo>
                <a:cubicBezTo>
                  <a:pt x="2145526" y="4449563"/>
                  <a:pt x="2152015" y="4434955"/>
                  <a:pt x="2152015" y="4417039"/>
                </a:cubicBezTo>
                <a:cubicBezTo>
                  <a:pt x="2152015" y="4398873"/>
                  <a:pt x="2145758" y="4384139"/>
                  <a:pt x="2133241" y="4372837"/>
                </a:cubicBezTo>
                <a:cubicBezTo>
                  <a:pt x="2120726" y="4361536"/>
                  <a:pt x="2104883" y="4355885"/>
                  <a:pt x="2085712" y="4355885"/>
                </a:cubicBezTo>
                <a:close/>
                <a:moveTo>
                  <a:pt x="2648152" y="4351239"/>
                </a:moveTo>
                <a:lnTo>
                  <a:pt x="2648152" y="4386399"/>
                </a:lnTo>
                <a:cubicBezTo>
                  <a:pt x="2648152" y="4401971"/>
                  <a:pt x="2642501" y="4417311"/>
                  <a:pt x="2631199" y="4432422"/>
                </a:cubicBezTo>
                <a:cubicBezTo>
                  <a:pt x="2619897" y="4447533"/>
                  <a:pt x="2605414" y="4458939"/>
                  <a:pt x="2587751" y="4466641"/>
                </a:cubicBezTo>
                <a:lnTo>
                  <a:pt x="2610605" y="4489370"/>
                </a:lnTo>
                <a:cubicBezTo>
                  <a:pt x="2619479" y="4484598"/>
                  <a:pt x="2629713" y="4476206"/>
                  <a:pt x="2641308" y="4464192"/>
                </a:cubicBezTo>
                <a:cubicBezTo>
                  <a:pt x="2652902" y="4452179"/>
                  <a:pt x="2660667" y="4441945"/>
                  <a:pt x="2664602" y="4433490"/>
                </a:cubicBezTo>
                <a:cubicBezTo>
                  <a:pt x="2678247" y="4454837"/>
                  <a:pt x="2696707" y="4471036"/>
                  <a:pt x="2719980" y="4482087"/>
                </a:cubicBezTo>
                <a:lnTo>
                  <a:pt x="2739946" y="4456972"/>
                </a:lnTo>
                <a:cubicBezTo>
                  <a:pt x="2723203" y="4452200"/>
                  <a:pt x="2708992" y="4442970"/>
                  <a:pt x="2697314" y="4429283"/>
                </a:cubicBezTo>
                <a:cubicBezTo>
                  <a:pt x="2685635" y="4415595"/>
                  <a:pt x="2679796" y="4400966"/>
                  <a:pt x="2679796" y="4385395"/>
                </a:cubicBezTo>
                <a:lnTo>
                  <a:pt x="2679796" y="4351239"/>
                </a:lnTo>
                <a:close/>
                <a:moveTo>
                  <a:pt x="3691808" y="4350485"/>
                </a:moveTo>
                <a:lnTo>
                  <a:pt x="3691808" y="4449437"/>
                </a:lnTo>
                <a:cubicBezTo>
                  <a:pt x="3761293" y="4449437"/>
                  <a:pt x="3805788" y="4447554"/>
                  <a:pt x="3825293" y="4443787"/>
                </a:cubicBezTo>
                <a:lnTo>
                  <a:pt x="3821526" y="4418044"/>
                </a:lnTo>
                <a:cubicBezTo>
                  <a:pt x="3797500" y="4421476"/>
                  <a:pt x="3776152" y="4423192"/>
                  <a:pt x="3757484" y="4423192"/>
                </a:cubicBezTo>
                <a:lnTo>
                  <a:pt x="3722700" y="4423192"/>
                </a:lnTo>
                <a:lnTo>
                  <a:pt x="3722700" y="4350485"/>
                </a:lnTo>
                <a:close/>
                <a:moveTo>
                  <a:pt x="3946974" y="4349481"/>
                </a:moveTo>
                <a:lnTo>
                  <a:pt x="3946974" y="4375098"/>
                </a:lnTo>
                <a:lnTo>
                  <a:pt x="4032113" y="4375098"/>
                </a:lnTo>
                <a:lnTo>
                  <a:pt x="4032113" y="4398078"/>
                </a:lnTo>
                <a:lnTo>
                  <a:pt x="3946974" y="4398078"/>
                </a:lnTo>
                <a:lnTo>
                  <a:pt x="3946974" y="4473673"/>
                </a:lnTo>
                <a:lnTo>
                  <a:pt x="4005240" y="4473799"/>
                </a:lnTo>
                <a:cubicBezTo>
                  <a:pt x="4022737" y="4473882"/>
                  <a:pt x="4036697" y="4473548"/>
                  <a:pt x="4047119" y="4472794"/>
                </a:cubicBezTo>
                <a:cubicBezTo>
                  <a:pt x="4057542" y="4472041"/>
                  <a:pt x="4069576" y="4470617"/>
                  <a:pt x="4083222" y="4468525"/>
                </a:cubicBezTo>
                <a:lnTo>
                  <a:pt x="4079454" y="4442782"/>
                </a:lnTo>
                <a:cubicBezTo>
                  <a:pt x="4070497" y="4445042"/>
                  <a:pt x="4059844" y="4446465"/>
                  <a:pt x="4047496" y="4447051"/>
                </a:cubicBezTo>
                <a:cubicBezTo>
                  <a:pt x="4035148" y="4447637"/>
                  <a:pt x="4011938" y="4447930"/>
                  <a:pt x="3977866" y="4447930"/>
                </a:cubicBezTo>
                <a:lnTo>
                  <a:pt x="3977866" y="4422690"/>
                </a:lnTo>
                <a:lnTo>
                  <a:pt x="4063255" y="4422690"/>
                </a:lnTo>
                <a:lnTo>
                  <a:pt x="4063255" y="4349481"/>
                </a:lnTo>
                <a:close/>
                <a:moveTo>
                  <a:pt x="2957566" y="4347095"/>
                </a:moveTo>
                <a:cubicBezTo>
                  <a:pt x="2932534" y="4347095"/>
                  <a:pt x="2912652" y="4351741"/>
                  <a:pt x="2897918" y="4361033"/>
                </a:cubicBezTo>
                <a:cubicBezTo>
                  <a:pt x="2883184" y="4370326"/>
                  <a:pt x="2875817" y="4382507"/>
                  <a:pt x="2875817" y="4397575"/>
                </a:cubicBezTo>
                <a:cubicBezTo>
                  <a:pt x="2875817" y="4412477"/>
                  <a:pt x="2883037" y="4424427"/>
                  <a:pt x="2897478" y="4433427"/>
                </a:cubicBezTo>
                <a:cubicBezTo>
                  <a:pt x="2911920" y="4442426"/>
                  <a:pt x="2931948" y="4446926"/>
                  <a:pt x="2957566" y="4446926"/>
                </a:cubicBezTo>
                <a:cubicBezTo>
                  <a:pt x="2983015" y="4446926"/>
                  <a:pt x="3003002" y="4442426"/>
                  <a:pt x="3017527" y="4433427"/>
                </a:cubicBezTo>
                <a:cubicBezTo>
                  <a:pt x="3032052" y="4424427"/>
                  <a:pt x="3039314" y="4412477"/>
                  <a:pt x="3039314" y="4397575"/>
                </a:cubicBezTo>
                <a:cubicBezTo>
                  <a:pt x="3039314" y="4382507"/>
                  <a:pt x="3031947" y="4370326"/>
                  <a:pt x="3017213" y="4361033"/>
                </a:cubicBezTo>
                <a:cubicBezTo>
                  <a:pt x="3002479" y="4351741"/>
                  <a:pt x="2982596" y="4347095"/>
                  <a:pt x="2957566" y="4347095"/>
                </a:cubicBezTo>
                <a:close/>
                <a:moveTo>
                  <a:pt x="2364732" y="4346844"/>
                </a:moveTo>
                <a:lnTo>
                  <a:pt x="2364732" y="4444289"/>
                </a:lnTo>
                <a:lnTo>
                  <a:pt x="2427519" y="4444289"/>
                </a:lnTo>
                <a:lnTo>
                  <a:pt x="2427519" y="4459986"/>
                </a:lnTo>
                <a:lnTo>
                  <a:pt x="2330827" y="4459986"/>
                </a:lnTo>
                <a:lnTo>
                  <a:pt x="2330827" y="4486733"/>
                </a:lnTo>
                <a:lnTo>
                  <a:pt x="2555603" y="4486733"/>
                </a:lnTo>
                <a:lnTo>
                  <a:pt x="2555603" y="4459986"/>
                </a:lnTo>
                <a:lnTo>
                  <a:pt x="2458912" y="4459986"/>
                </a:lnTo>
                <a:lnTo>
                  <a:pt x="2458912" y="4444289"/>
                </a:lnTo>
                <a:lnTo>
                  <a:pt x="2524712" y="4444289"/>
                </a:lnTo>
                <a:lnTo>
                  <a:pt x="2524712" y="4419174"/>
                </a:lnTo>
                <a:lnTo>
                  <a:pt x="2396628" y="4419174"/>
                </a:lnTo>
                <a:lnTo>
                  <a:pt x="2396628" y="4407496"/>
                </a:lnTo>
                <a:lnTo>
                  <a:pt x="2517555" y="4407496"/>
                </a:lnTo>
                <a:lnTo>
                  <a:pt x="2517555" y="4383888"/>
                </a:lnTo>
                <a:lnTo>
                  <a:pt x="2396628" y="4383888"/>
                </a:lnTo>
                <a:lnTo>
                  <a:pt x="2396628" y="4372084"/>
                </a:lnTo>
                <a:lnTo>
                  <a:pt x="2522201" y="4372084"/>
                </a:lnTo>
                <a:lnTo>
                  <a:pt x="2522201" y="4346844"/>
                </a:lnTo>
                <a:close/>
                <a:moveTo>
                  <a:pt x="5061329" y="4346592"/>
                </a:moveTo>
                <a:lnTo>
                  <a:pt x="5061329" y="4376479"/>
                </a:lnTo>
                <a:lnTo>
                  <a:pt x="5015872" y="4376479"/>
                </a:lnTo>
                <a:lnTo>
                  <a:pt x="5015872" y="4402724"/>
                </a:lnTo>
                <a:lnTo>
                  <a:pt x="5136925" y="4402724"/>
                </a:lnTo>
                <a:lnTo>
                  <a:pt x="5136925" y="4376479"/>
                </a:lnTo>
                <a:lnTo>
                  <a:pt x="5092723" y="4376479"/>
                </a:lnTo>
                <a:lnTo>
                  <a:pt x="5092723" y="4346592"/>
                </a:lnTo>
                <a:close/>
                <a:moveTo>
                  <a:pt x="1054362" y="4345839"/>
                </a:moveTo>
                <a:lnTo>
                  <a:pt x="1054362" y="4422690"/>
                </a:lnTo>
                <a:lnTo>
                  <a:pt x="1026359" y="4422690"/>
                </a:lnTo>
                <a:lnTo>
                  <a:pt x="1026359" y="4449437"/>
                </a:lnTo>
                <a:lnTo>
                  <a:pt x="1054362" y="4449437"/>
                </a:lnTo>
                <a:lnTo>
                  <a:pt x="1054362" y="4576016"/>
                </a:lnTo>
                <a:lnTo>
                  <a:pt x="1085504" y="4576016"/>
                </a:lnTo>
                <a:lnTo>
                  <a:pt x="1085504" y="4345839"/>
                </a:lnTo>
                <a:close/>
                <a:moveTo>
                  <a:pt x="4872090" y="4344834"/>
                </a:moveTo>
                <a:cubicBezTo>
                  <a:pt x="4845887" y="4344834"/>
                  <a:pt x="4825711" y="4348874"/>
                  <a:pt x="4811563" y="4356952"/>
                </a:cubicBezTo>
                <a:cubicBezTo>
                  <a:pt x="4797415" y="4365031"/>
                  <a:pt x="4790341" y="4376312"/>
                  <a:pt x="4790341" y="4390794"/>
                </a:cubicBezTo>
                <a:cubicBezTo>
                  <a:pt x="4790341" y="4406784"/>
                  <a:pt x="4798922" y="4418881"/>
                  <a:pt x="4816084" y="4427085"/>
                </a:cubicBezTo>
                <a:lnTo>
                  <a:pt x="4816084" y="4455088"/>
                </a:lnTo>
                <a:lnTo>
                  <a:pt x="4759701" y="4455088"/>
                </a:lnTo>
                <a:lnTo>
                  <a:pt x="4759701" y="4481584"/>
                </a:lnTo>
                <a:lnTo>
                  <a:pt x="4984478" y="4481584"/>
                </a:lnTo>
                <a:lnTo>
                  <a:pt x="4984478" y="4455088"/>
                </a:lnTo>
                <a:lnTo>
                  <a:pt x="4927845" y="4455088"/>
                </a:lnTo>
                <a:lnTo>
                  <a:pt x="4927845" y="4427085"/>
                </a:lnTo>
                <a:cubicBezTo>
                  <a:pt x="4945174" y="4419132"/>
                  <a:pt x="4953839" y="4407035"/>
                  <a:pt x="4953839" y="4390794"/>
                </a:cubicBezTo>
                <a:cubicBezTo>
                  <a:pt x="4953839" y="4376312"/>
                  <a:pt x="4946764" y="4365031"/>
                  <a:pt x="4932616" y="4356952"/>
                </a:cubicBezTo>
                <a:cubicBezTo>
                  <a:pt x="4918468" y="4348874"/>
                  <a:pt x="4898293" y="4344834"/>
                  <a:pt x="4872090" y="4344834"/>
                </a:cubicBezTo>
                <a:close/>
                <a:moveTo>
                  <a:pt x="4300590" y="4341193"/>
                </a:moveTo>
                <a:cubicBezTo>
                  <a:pt x="4275056" y="4341193"/>
                  <a:pt x="4255048" y="4345023"/>
                  <a:pt x="4240565" y="4352683"/>
                </a:cubicBezTo>
                <a:cubicBezTo>
                  <a:pt x="4226083" y="4360343"/>
                  <a:pt x="4218841" y="4370745"/>
                  <a:pt x="4218841" y="4383888"/>
                </a:cubicBezTo>
                <a:cubicBezTo>
                  <a:pt x="4218841" y="4396864"/>
                  <a:pt x="4226041" y="4407224"/>
                  <a:pt x="4240440" y="4414967"/>
                </a:cubicBezTo>
                <a:cubicBezTo>
                  <a:pt x="4254839" y="4422711"/>
                  <a:pt x="4274889" y="4426583"/>
                  <a:pt x="4300590" y="4426583"/>
                </a:cubicBezTo>
                <a:cubicBezTo>
                  <a:pt x="4326458" y="4426583"/>
                  <a:pt x="4346550" y="4422732"/>
                  <a:pt x="4360865" y="4415030"/>
                </a:cubicBezTo>
                <a:cubicBezTo>
                  <a:pt x="4375180" y="4407328"/>
                  <a:pt x="4382338" y="4396948"/>
                  <a:pt x="4382338" y="4383888"/>
                </a:cubicBezTo>
                <a:cubicBezTo>
                  <a:pt x="4382338" y="4370577"/>
                  <a:pt x="4375139" y="4360134"/>
                  <a:pt x="4360740" y="4352557"/>
                </a:cubicBezTo>
                <a:cubicBezTo>
                  <a:pt x="4346340" y="4344981"/>
                  <a:pt x="4326290" y="4341193"/>
                  <a:pt x="4300590" y="4341193"/>
                </a:cubicBezTo>
                <a:close/>
                <a:moveTo>
                  <a:pt x="6006788" y="4340942"/>
                </a:moveTo>
                <a:lnTo>
                  <a:pt x="6006788" y="4583173"/>
                </a:lnTo>
                <a:lnTo>
                  <a:pt x="6038181" y="4583173"/>
                </a:lnTo>
                <a:lnTo>
                  <a:pt x="6038181" y="4459232"/>
                </a:lnTo>
                <a:lnTo>
                  <a:pt x="6078616" y="4459232"/>
                </a:lnTo>
                <a:lnTo>
                  <a:pt x="6078616" y="4432736"/>
                </a:lnTo>
                <a:lnTo>
                  <a:pt x="6038181" y="4432736"/>
                </a:lnTo>
                <a:lnTo>
                  <a:pt x="6038181" y="4340942"/>
                </a:lnTo>
                <a:close/>
                <a:moveTo>
                  <a:pt x="5751999" y="4340942"/>
                </a:moveTo>
                <a:lnTo>
                  <a:pt x="5751999" y="4516870"/>
                </a:lnTo>
                <a:lnTo>
                  <a:pt x="5783266" y="4516870"/>
                </a:lnTo>
                <a:lnTo>
                  <a:pt x="5783266" y="4447177"/>
                </a:lnTo>
                <a:lnTo>
                  <a:pt x="5820311" y="4447177"/>
                </a:lnTo>
                <a:lnTo>
                  <a:pt x="5820311" y="4420681"/>
                </a:lnTo>
                <a:lnTo>
                  <a:pt x="5783266" y="4420681"/>
                </a:lnTo>
                <a:lnTo>
                  <a:pt x="5783266" y="4340942"/>
                </a:lnTo>
                <a:close/>
                <a:moveTo>
                  <a:pt x="5437674" y="4340942"/>
                </a:moveTo>
                <a:lnTo>
                  <a:pt x="5437674" y="4583173"/>
                </a:lnTo>
                <a:lnTo>
                  <a:pt x="5469193" y="4583173"/>
                </a:lnTo>
                <a:lnTo>
                  <a:pt x="5469193" y="4497532"/>
                </a:lnTo>
                <a:lnTo>
                  <a:pt x="5508372" y="4497532"/>
                </a:lnTo>
                <a:lnTo>
                  <a:pt x="5508372" y="4471036"/>
                </a:lnTo>
                <a:lnTo>
                  <a:pt x="5469193" y="4471036"/>
                </a:lnTo>
                <a:lnTo>
                  <a:pt x="5469193" y="4419676"/>
                </a:lnTo>
                <a:lnTo>
                  <a:pt x="5508372" y="4419676"/>
                </a:lnTo>
                <a:lnTo>
                  <a:pt x="5508372" y="4393180"/>
                </a:lnTo>
                <a:lnTo>
                  <a:pt x="5469193" y="4393180"/>
                </a:lnTo>
                <a:lnTo>
                  <a:pt x="5469193" y="4340942"/>
                </a:lnTo>
                <a:close/>
                <a:moveTo>
                  <a:pt x="5196698" y="4340942"/>
                </a:moveTo>
                <a:lnTo>
                  <a:pt x="5196698" y="4442782"/>
                </a:lnTo>
                <a:lnTo>
                  <a:pt x="5178866" y="4442782"/>
                </a:lnTo>
                <a:lnTo>
                  <a:pt x="5178866" y="4345588"/>
                </a:lnTo>
                <a:lnTo>
                  <a:pt x="5149105" y="4345588"/>
                </a:lnTo>
                <a:lnTo>
                  <a:pt x="5149105" y="4575765"/>
                </a:lnTo>
                <a:lnTo>
                  <a:pt x="5178866" y="4575765"/>
                </a:lnTo>
                <a:lnTo>
                  <a:pt x="5178866" y="4469278"/>
                </a:lnTo>
                <a:lnTo>
                  <a:pt x="5196698" y="4469278"/>
                </a:lnTo>
                <a:lnTo>
                  <a:pt x="5196698" y="4583173"/>
                </a:lnTo>
                <a:lnTo>
                  <a:pt x="5227463" y="4583173"/>
                </a:lnTo>
                <a:lnTo>
                  <a:pt x="5227463" y="4340942"/>
                </a:lnTo>
                <a:close/>
                <a:moveTo>
                  <a:pt x="4666400" y="4340942"/>
                </a:moveTo>
                <a:lnTo>
                  <a:pt x="4666400" y="4583173"/>
                </a:lnTo>
                <a:lnTo>
                  <a:pt x="4697668" y="4583173"/>
                </a:lnTo>
                <a:lnTo>
                  <a:pt x="4697668" y="4460488"/>
                </a:lnTo>
                <a:lnTo>
                  <a:pt x="4735591" y="4460488"/>
                </a:lnTo>
                <a:lnTo>
                  <a:pt x="4735591" y="4433992"/>
                </a:lnTo>
                <a:lnTo>
                  <a:pt x="4697668" y="4433992"/>
                </a:lnTo>
                <a:lnTo>
                  <a:pt x="4697668" y="4340942"/>
                </a:lnTo>
                <a:close/>
                <a:moveTo>
                  <a:pt x="4103816" y="4340942"/>
                </a:moveTo>
                <a:lnTo>
                  <a:pt x="4103816" y="4480580"/>
                </a:lnTo>
                <a:lnTo>
                  <a:pt x="4134707" y="4480580"/>
                </a:lnTo>
                <a:lnTo>
                  <a:pt x="4134707" y="4340942"/>
                </a:lnTo>
                <a:close/>
                <a:moveTo>
                  <a:pt x="3846892" y="4340942"/>
                </a:moveTo>
                <a:lnTo>
                  <a:pt x="3846892" y="4373340"/>
                </a:lnTo>
                <a:lnTo>
                  <a:pt x="3782347" y="4373340"/>
                </a:lnTo>
                <a:lnTo>
                  <a:pt x="3782347" y="4399333"/>
                </a:lnTo>
                <a:lnTo>
                  <a:pt x="3846892" y="4399333"/>
                </a:lnTo>
                <a:lnTo>
                  <a:pt x="3846892" y="4460990"/>
                </a:lnTo>
                <a:lnTo>
                  <a:pt x="3877783" y="4460990"/>
                </a:lnTo>
                <a:lnTo>
                  <a:pt x="3877783" y="4340942"/>
                </a:lnTo>
                <a:close/>
                <a:moveTo>
                  <a:pt x="3331035" y="4340942"/>
                </a:moveTo>
                <a:lnTo>
                  <a:pt x="3331035" y="4583173"/>
                </a:lnTo>
                <a:lnTo>
                  <a:pt x="3362429" y="4583173"/>
                </a:lnTo>
                <a:lnTo>
                  <a:pt x="3362429" y="4340942"/>
                </a:lnTo>
                <a:close/>
                <a:moveTo>
                  <a:pt x="2760791" y="4340942"/>
                </a:moveTo>
                <a:lnTo>
                  <a:pt x="2760791" y="4514233"/>
                </a:lnTo>
                <a:lnTo>
                  <a:pt x="2791682" y="4514233"/>
                </a:lnTo>
                <a:lnTo>
                  <a:pt x="2791682" y="4340942"/>
                </a:lnTo>
                <a:close/>
                <a:moveTo>
                  <a:pt x="2183659" y="4340942"/>
                </a:moveTo>
                <a:lnTo>
                  <a:pt x="2183659" y="4583173"/>
                </a:lnTo>
                <a:lnTo>
                  <a:pt x="2214802" y="4583173"/>
                </a:lnTo>
                <a:lnTo>
                  <a:pt x="2214802" y="4340942"/>
                </a:lnTo>
                <a:close/>
                <a:moveTo>
                  <a:pt x="1922089" y="4340942"/>
                </a:moveTo>
                <a:lnTo>
                  <a:pt x="1922089" y="4583173"/>
                </a:lnTo>
                <a:lnTo>
                  <a:pt x="1953231" y="4583173"/>
                </a:lnTo>
                <a:lnTo>
                  <a:pt x="1953231" y="4340942"/>
                </a:lnTo>
                <a:close/>
                <a:moveTo>
                  <a:pt x="1656502" y="4340942"/>
                </a:moveTo>
                <a:lnTo>
                  <a:pt x="1656502" y="4583173"/>
                </a:lnTo>
                <a:lnTo>
                  <a:pt x="1687770" y="4583173"/>
                </a:lnTo>
                <a:lnTo>
                  <a:pt x="1687770" y="4460488"/>
                </a:lnTo>
                <a:lnTo>
                  <a:pt x="1725693" y="4460488"/>
                </a:lnTo>
                <a:lnTo>
                  <a:pt x="1725693" y="4433992"/>
                </a:lnTo>
                <a:lnTo>
                  <a:pt x="1687770" y="4433992"/>
                </a:lnTo>
                <a:lnTo>
                  <a:pt x="1687770" y="4340942"/>
                </a:lnTo>
                <a:close/>
                <a:moveTo>
                  <a:pt x="1101452" y="4340942"/>
                </a:moveTo>
                <a:lnTo>
                  <a:pt x="1101452" y="4583173"/>
                </a:lnTo>
                <a:lnTo>
                  <a:pt x="1132845" y="4583173"/>
                </a:lnTo>
                <a:lnTo>
                  <a:pt x="1132845" y="4340942"/>
                </a:lnTo>
                <a:close/>
                <a:moveTo>
                  <a:pt x="5648526" y="4337551"/>
                </a:moveTo>
                <a:lnTo>
                  <a:pt x="5648526" y="4364801"/>
                </a:lnTo>
                <a:lnTo>
                  <a:pt x="5590134" y="4364801"/>
                </a:lnTo>
                <a:lnTo>
                  <a:pt x="5590134" y="4390041"/>
                </a:lnTo>
                <a:lnTo>
                  <a:pt x="5738562" y="4390041"/>
                </a:lnTo>
                <a:lnTo>
                  <a:pt x="5738562" y="4364801"/>
                </a:lnTo>
                <a:lnTo>
                  <a:pt x="5680170" y="4364801"/>
                </a:lnTo>
                <a:lnTo>
                  <a:pt x="5680170" y="4337551"/>
                </a:lnTo>
                <a:close/>
                <a:moveTo>
                  <a:pt x="2409813" y="3924223"/>
                </a:moveTo>
                <a:lnTo>
                  <a:pt x="2504370" y="3924223"/>
                </a:lnTo>
                <a:lnTo>
                  <a:pt x="2504370" y="3942682"/>
                </a:lnTo>
                <a:lnTo>
                  <a:pt x="2409813" y="3942682"/>
                </a:lnTo>
                <a:close/>
                <a:moveTo>
                  <a:pt x="2845177" y="3912419"/>
                </a:moveTo>
                <a:lnTo>
                  <a:pt x="2845177" y="3938413"/>
                </a:lnTo>
                <a:lnTo>
                  <a:pt x="3069954" y="3938413"/>
                </a:lnTo>
                <a:lnTo>
                  <a:pt x="3069954" y="3912419"/>
                </a:lnTo>
                <a:close/>
                <a:moveTo>
                  <a:pt x="3786240" y="3906266"/>
                </a:moveTo>
                <a:cubicBezTo>
                  <a:pt x="3817968" y="3906266"/>
                  <a:pt x="3833832" y="3913089"/>
                  <a:pt x="3833832" y="3926734"/>
                </a:cubicBezTo>
                <a:cubicBezTo>
                  <a:pt x="3833832" y="3940799"/>
                  <a:pt x="3817968" y="3947831"/>
                  <a:pt x="3786240" y="3947831"/>
                </a:cubicBezTo>
                <a:cubicBezTo>
                  <a:pt x="3754511" y="3947831"/>
                  <a:pt x="3738647" y="3940799"/>
                  <a:pt x="3738647" y="3926734"/>
                </a:cubicBezTo>
                <a:cubicBezTo>
                  <a:pt x="3738647" y="3913089"/>
                  <a:pt x="3754511" y="3906266"/>
                  <a:pt x="3786240" y="3906266"/>
                </a:cubicBezTo>
                <a:close/>
                <a:moveTo>
                  <a:pt x="1357368" y="3906266"/>
                </a:moveTo>
                <a:cubicBezTo>
                  <a:pt x="1390770" y="3906266"/>
                  <a:pt x="1407471" y="3913089"/>
                  <a:pt x="1407471" y="3926734"/>
                </a:cubicBezTo>
                <a:cubicBezTo>
                  <a:pt x="1407471" y="3933180"/>
                  <a:pt x="1403244" y="3938308"/>
                  <a:pt x="1394788" y="3942117"/>
                </a:cubicBezTo>
                <a:cubicBezTo>
                  <a:pt x="1386333" y="3945926"/>
                  <a:pt x="1373860" y="3947831"/>
                  <a:pt x="1357368" y="3947831"/>
                </a:cubicBezTo>
                <a:cubicBezTo>
                  <a:pt x="1340876" y="3947831"/>
                  <a:pt x="1328401" y="3945926"/>
                  <a:pt x="1319947" y="3942117"/>
                </a:cubicBezTo>
                <a:cubicBezTo>
                  <a:pt x="1311491" y="3938308"/>
                  <a:pt x="1307264" y="3933180"/>
                  <a:pt x="1307264" y="3926734"/>
                </a:cubicBezTo>
                <a:cubicBezTo>
                  <a:pt x="1307264" y="3913089"/>
                  <a:pt x="1323965" y="3906266"/>
                  <a:pt x="1357368" y="3906266"/>
                </a:cubicBezTo>
                <a:close/>
                <a:moveTo>
                  <a:pt x="4789481" y="3894336"/>
                </a:moveTo>
                <a:lnTo>
                  <a:pt x="4789481" y="3965913"/>
                </a:lnTo>
                <a:lnTo>
                  <a:pt x="4951848" y="3965913"/>
                </a:lnTo>
                <a:lnTo>
                  <a:pt x="4951848" y="3939417"/>
                </a:lnTo>
                <a:lnTo>
                  <a:pt x="4821126" y="3939417"/>
                </a:lnTo>
                <a:lnTo>
                  <a:pt x="4821126" y="3894336"/>
                </a:lnTo>
                <a:close/>
                <a:moveTo>
                  <a:pt x="4475263" y="3892327"/>
                </a:moveTo>
                <a:lnTo>
                  <a:pt x="4475263" y="3918823"/>
                </a:lnTo>
                <a:lnTo>
                  <a:pt x="4605860" y="3918823"/>
                </a:lnTo>
                <a:lnTo>
                  <a:pt x="4605860" y="3973573"/>
                </a:lnTo>
                <a:lnTo>
                  <a:pt x="4637504" y="3973573"/>
                </a:lnTo>
                <a:lnTo>
                  <a:pt x="4637504" y="3892327"/>
                </a:lnTo>
                <a:close/>
                <a:moveTo>
                  <a:pt x="2103539" y="3888937"/>
                </a:moveTo>
                <a:lnTo>
                  <a:pt x="2103539" y="3915684"/>
                </a:lnTo>
                <a:lnTo>
                  <a:pt x="2233886" y="3915684"/>
                </a:lnTo>
                <a:lnTo>
                  <a:pt x="2233886" y="3973573"/>
                </a:lnTo>
                <a:lnTo>
                  <a:pt x="2265530" y="3973573"/>
                </a:lnTo>
                <a:lnTo>
                  <a:pt x="2265530" y="3888937"/>
                </a:lnTo>
                <a:close/>
                <a:moveTo>
                  <a:pt x="3453218" y="3883286"/>
                </a:moveTo>
                <a:lnTo>
                  <a:pt x="3453218" y="3909782"/>
                </a:lnTo>
                <a:lnTo>
                  <a:pt x="3580801" y="3909782"/>
                </a:lnTo>
                <a:lnTo>
                  <a:pt x="3580801" y="3973573"/>
                </a:lnTo>
                <a:lnTo>
                  <a:pt x="3612195" y="3973573"/>
                </a:lnTo>
                <a:lnTo>
                  <a:pt x="3612195" y="3883286"/>
                </a:lnTo>
                <a:close/>
                <a:moveTo>
                  <a:pt x="2633836" y="3882281"/>
                </a:moveTo>
                <a:lnTo>
                  <a:pt x="2633836" y="3908777"/>
                </a:lnTo>
                <a:lnTo>
                  <a:pt x="2763931" y="3908777"/>
                </a:lnTo>
                <a:lnTo>
                  <a:pt x="2763931" y="3973573"/>
                </a:lnTo>
                <a:lnTo>
                  <a:pt x="2795324" y="3973573"/>
                </a:lnTo>
                <a:lnTo>
                  <a:pt x="2795324" y="3882281"/>
                </a:lnTo>
                <a:close/>
                <a:moveTo>
                  <a:pt x="700244" y="3882281"/>
                </a:moveTo>
                <a:lnTo>
                  <a:pt x="700244" y="3908777"/>
                </a:lnTo>
                <a:lnTo>
                  <a:pt x="827827" y="3908777"/>
                </a:lnTo>
                <a:lnTo>
                  <a:pt x="827827" y="3973573"/>
                </a:lnTo>
                <a:lnTo>
                  <a:pt x="859095" y="3973573"/>
                </a:lnTo>
                <a:lnTo>
                  <a:pt x="859095" y="3882281"/>
                </a:lnTo>
                <a:close/>
                <a:moveTo>
                  <a:pt x="3786240" y="3880272"/>
                </a:moveTo>
                <a:cubicBezTo>
                  <a:pt x="3760707" y="3880272"/>
                  <a:pt x="3741033" y="3884416"/>
                  <a:pt x="3727220" y="3892704"/>
                </a:cubicBezTo>
                <a:cubicBezTo>
                  <a:pt x="3713407" y="3900992"/>
                  <a:pt x="3706501" y="3912335"/>
                  <a:pt x="3706501" y="3926734"/>
                </a:cubicBezTo>
                <a:cubicBezTo>
                  <a:pt x="3706501" y="3941385"/>
                  <a:pt x="3713344" y="3952854"/>
                  <a:pt x="3727032" y="3961141"/>
                </a:cubicBezTo>
                <a:cubicBezTo>
                  <a:pt x="3740719" y="3969429"/>
                  <a:pt x="3760455" y="3973573"/>
                  <a:pt x="3786240" y="3973573"/>
                </a:cubicBezTo>
                <a:cubicBezTo>
                  <a:pt x="3812024" y="3973573"/>
                  <a:pt x="3831760" y="3969429"/>
                  <a:pt x="3845448" y="3961141"/>
                </a:cubicBezTo>
                <a:cubicBezTo>
                  <a:pt x="3859135" y="3952854"/>
                  <a:pt x="3865979" y="3941385"/>
                  <a:pt x="3865979" y="3926734"/>
                </a:cubicBezTo>
                <a:cubicBezTo>
                  <a:pt x="3865979" y="3912335"/>
                  <a:pt x="3859073" y="3900992"/>
                  <a:pt x="3845260" y="3892704"/>
                </a:cubicBezTo>
                <a:cubicBezTo>
                  <a:pt x="3831446" y="3884416"/>
                  <a:pt x="3811773" y="3880272"/>
                  <a:pt x="3786240" y="3880272"/>
                </a:cubicBezTo>
                <a:close/>
                <a:moveTo>
                  <a:pt x="1357368" y="3880272"/>
                </a:moveTo>
                <a:cubicBezTo>
                  <a:pt x="1330997" y="3880272"/>
                  <a:pt x="1310696" y="3884353"/>
                  <a:pt x="1296464" y="3892515"/>
                </a:cubicBezTo>
                <a:cubicBezTo>
                  <a:pt x="1282232" y="3900678"/>
                  <a:pt x="1275116" y="3912084"/>
                  <a:pt x="1275116" y="3926734"/>
                </a:cubicBezTo>
                <a:cubicBezTo>
                  <a:pt x="1275116" y="3941636"/>
                  <a:pt x="1282212" y="3953168"/>
                  <a:pt x="1296401" y="3961330"/>
                </a:cubicBezTo>
                <a:cubicBezTo>
                  <a:pt x="1310591" y="3969492"/>
                  <a:pt x="1330913" y="3973573"/>
                  <a:pt x="1357368" y="3973573"/>
                </a:cubicBezTo>
                <a:cubicBezTo>
                  <a:pt x="1383821" y="3973573"/>
                  <a:pt x="1404144" y="3969492"/>
                  <a:pt x="1418333" y="3961330"/>
                </a:cubicBezTo>
                <a:cubicBezTo>
                  <a:pt x="1432523" y="3953168"/>
                  <a:pt x="1439618" y="3941636"/>
                  <a:pt x="1439618" y="3926734"/>
                </a:cubicBezTo>
                <a:cubicBezTo>
                  <a:pt x="1439618" y="3912251"/>
                  <a:pt x="1432565" y="3900887"/>
                  <a:pt x="1418459" y="3892641"/>
                </a:cubicBezTo>
                <a:cubicBezTo>
                  <a:pt x="1404353" y="3884395"/>
                  <a:pt x="1383989" y="3880272"/>
                  <a:pt x="1357368" y="3880272"/>
                </a:cubicBezTo>
                <a:close/>
                <a:moveTo>
                  <a:pt x="2378922" y="3874370"/>
                </a:moveTo>
                <a:lnTo>
                  <a:pt x="2378922" y="3968425"/>
                </a:lnTo>
                <a:lnTo>
                  <a:pt x="2535009" y="3968425"/>
                </a:lnTo>
                <a:lnTo>
                  <a:pt x="2535009" y="3874370"/>
                </a:lnTo>
                <a:lnTo>
                  <a:pt x="2504370" y="3874370"/>
                </a:lnTo>
                <a:lnTo>
                  <a:pt x="2504370" y="3897978"/>
                </a:lnTo>
                <a:lnTo>
                  <a:pt x="2409813" y="3897978"/>
                </a:lnTo>
                <a:lnTo>
                  <a:pt x="2409813" y="3874370"/>
                </a:lnTo>
                <a:close/>
                <a:moveTo>
                  <a:pt x="1792228" y="3869975"/>
                </a:moveTo>
                <a:lnTo>
                  <a:pt x="1792228" y="3894587"/>
                </a:lnTo>
                <a:lnTo>
                  <a:pt x="1919559" y="3894587"/>
                </a:lnTo>
                <a:lnTo>
                  <a:pt x="1919559" y="3909280"/>
                </a:lnTo>
                <a:lnTo>
                  <a:pt x="1792228" y="3909280"/>
                </a:lnTo>
                <a:lnTo>
                  <a:pt x="1792228" y="3969680"/>
                </a:lnTo>
                <a:lnTo>
                  <a:pt x="1956855" y="3969680"/>
                </a:lnTo>
                <a:lnTo>
                  <a:pt x="1956855" y="3945068"/>
                </a:lnTo>
                <a:lnTo>
                  <a:pt x="1823621" y="3945068"/>
                </a:lnTo>
                <a:lnTo>
                  <a:pt x="1823621" y="3931129"/>
                </a:lnTo>
                <a:lnTo>
                  <a:pt x="1950953" y="3931129"/>
                </a:lnTo>
                <a:lnTo>
                  <a:pt x="1950953" y="3869975"/>
                </a:lnTo>
                <a:close/>
                <a:moveTo>
                  <a:pt x="1535054" y="3868719"/>
                </a:moveTo>
                <a:lnTo>
                  <a:pt x="1535054" y="3893583"/>
                </a:lnTo>
                <a:lnTo>
                  <a:pt x="1662386" y="3893583"/>
                </a:lnTo>
                <a:lnTo>
                  <a:pt x="1662386" y="3907773"/>
                </a:lnTo>
                <a:lnTo>
                  <a:pt x="1535054" y="3907773"/>
                </a:lnTo>
                <a:lnTo>
                  <a:pt x="1535054" y="3970057"/>
                </a:lnTo>
                <a:lnTo>
                  <a:pt x="1699681" y="3970057"/>
                </a:lnTo>
                <a:lnTo>
                  <a:pt x="1699681" y="3945068"/>
                </a:lnTo>
                <a:lnTo>
                  <a:pt x="1566448" y="3945068"/>
                </a:lnTo>
                <a:lnTo>
                  <a:pt x="1566448" y="3930627"/>
                </a:lnTo>
                <a:lnTo>
                  <a:pt x="1693779" y="3930627"/>
                </a:lnTo>
                <a:lnTo>
                  <a:pt x="1693779" y="3868719"/>
                </a:lnTo>
                <a:close/>
                <a:moveTo>
                  <a:pt x="1244979" y="3835693"/>
                </a:moveTo>
                <a:lnTo>
                  <a:pt x="1244979" y="3862189"/>
                </a:lnTo>
                <a:lnTo>
                  <a:pt x="1469756" y="3862189"/>
                </a:lnTo>
                <a:lnTo>
                  <a:pt x="1469756" y="3835693"/>
                </a:lnTo>
                <a:close/>
                <a:moveTo>
                  <a:pt x="1759329" y="3830294"/>
                </a:moveTo>
                <a:lnTo>
                  <a:pt x="1759329" y="3855032"/>
                </a:lnTo>
                <a:lnTo>
                  <a:pt x="1984104" y="3855032"/>
                </a:lnTo>
                <a:lnTo>
                  <a:pt x="1984104" y="3830294"/>
                </a:lnTo>
                <a:close/>
                <a:moveTo>
                  <a:pt x="4007877" y="3830043"/>
                </a:moveTo>
                <a:cubicBezTo>
                  <a:pt x="4017840" y="3830043"/>
                  <a:pt x="4025772" y="3832868"/>
                  <a:pt x="4031674" y="3838519"/>
                </a:cubicBezTo>
                <a:cubicBezTo>
                  <a:pt x="4037576" y="3844170"/>
                  <a:pt x="4040526" y="3851557"/>
                  <a:pt x="4040526" y="3860682"/>
                </a:cubicBezTo>
                <a:cubicBezTo>
                  <a:pt x="4040526" y="3869389"/>
                  <a:pt x="4037576" y="3876589"/>
                  <a:pt x="4031674" y="3882281"/>
                </a:cubicBezTo>
                <a:cubicBezTo>
                  <a:pt x="4025772" y="3887974"/>
                  <a:pt x="4017840" y="3890820"/>
                  <a:pt x="4007877" y="3890820"/>
                </a:cubicBezTo>
                <a:cubicBezTo>
                  <a:pt x="3997831" y="3890820"/>
                  <a:pt x="3989921" y="3888016"/>
                  <a:pt x="3984144" y="3882407"/>
                </a:cubicBezTo>
                <a:cubicBezTo>
                  <a:pt x="3978367" y="3876798"/>
                  <a:pt x="3975479" y="3869556"/>
                  <a:pt x="3975479" y="3860682"/>
                </a:cubicBezTo>
                <a:cubicBezTo>
                  <a:pt x="3975479" y="3851390"/>
                  <a:pt x="3978409" y="3843960"/>
                  <a:pt x="3984269" y="3838393"/>
                </a:cubicBezTo>
                <a:cubicBezTo>
                  <a:pt x="3990130" y="3832826"/>
                  <a:pt x="3997999" y="3830043"/>
                  <a:pt x="4007877" y="3830043"/>
                </a:cubicBezTo>
                <a:close/>
                <a:moveTo>
                  <a:pt x="1502154" y="3829540"/>
                </a:moveTo>
                <a:lnTo>
                  <a:pt x="1502154" y="3854529"/>
                </a:lnTo>
                <a:lnTo>
                  <a:pt x="1726931" y="3854529"/>
                </a:lnTo>
                <a:lnTo>
                  <a:pt x="1726931" y="3829540"/>
                </a:lnTo>
                <a:close/>
                <a:moveTo>
                  <a:pt x="4826776" y="3817485"/>
                </a:moveTo>
                <a:cubicBezTo>
                  <a:pt x="4836822" y="3817485"/>
                  <a:pt x="4844566" y="3819243"/>
                  <a:pt x="4850007" y="3822759"/>
                </a:cubicBezTo>
                <a:cubicBezTo>
                  <a:pt x="4855449" y="3826275"/>
                  <a:pt x="4858170" y="3831131"/>
                  <a:pt x="4858170" y="3837326"/>
                </a:cubicBezTo>
                <a:cubicBezTo>
                  <a:pt x="4858170" y="3843604"/>
                  <a:pt x="4855512" y="3848565"/>
                  <a:pt x="4850196" y="3852206"/>
                </a:cubicBezTo>
                <a:cubicBezTo>
                  <a:pt x="4844880" y="3855848"/>
                  <a:pt x="4837074" y="3857669"/>
                  <a:pt x="4826776" y="3857669"/>
                </a:cubicBezTo>
                <a:cubicBezTo>
                  <a:pt x="4816647" y="3857669"/>
                  <a:pt x="4808945" y="3855827"/>
                  <a:pt x="4803671" y="3852143"/>
                </a:cubicBezTo>
                <a:cubicBezTo>
                  <a:pt x="4798397" y="3848460"/>
                  <a:pt x="4795760" y="3843521"/>
                  <a:pt x="4795760" y="3837326"/>
                </a:cubicBezTo>
                <a:cubicBezTo>
                  <a:pt x="4795760" y="3831215"/>
                  <a:pt x="4798459" y="3826380"/>
                  <a:pt x="4803859" y="3822822"/>
                </a:cubicBezTo>
                <a:cubicBezTo>
                  <a:pt x="4809259" y="3819264"/>
                  <a:pt x="4816898" y="3817485"/>
                  <a:pt x="4826776" y="3817485"/>
                </a:cubicBezTo>
                <a:close/>
                <a:moveTo>
                  <a:pt x="4007877" y="3803546"/>
                </a:moveTo>
                <a:cubicBezTo>
                  <a:pt x="3988790" y="3803546"/>
                  <a:pt x="3973386" y="3808841"/>
                  <a:pt x="3961666" y="3819432"/>
                </a:cubicBezTo>
                <a:cubicBezTo>
                  <a:pt x="3949946" y="3830022"/>
                  <a:pt x="3944086" y="3843772"/>
                  <a:pt x="3944086" y="3860682"/>
                </a:cubicBezTo>
                <a:cubicBezTo>
                  <a:pt x="3944086" y="3877091"/>
                  <a:pt x="3950030" y="3890632"/>
                  <a:pt x="3961918" y="3901306"/>
                </a:cubicBezTo>
                <a:cubicBezTo>
                  <a:pt x="3973805" y="3911979"/>
                  <a:pt x="3989041" y="3917316"/>
                  <a:pt x="4007627" y="3917316"/>
                </a:cubicBezTo>
                <a:cubicBezTo>
                  <a:pt x="4026713" y="3917316"/>
                  <a:pt x="4042201" y="3912042"/>
                  <a:pt x="4054088" y="3901494"/>
                </a:cubicBezTo>
                <a:cubicBezTo>
                  <a:pt x="4065976" y="3890946"/>
                  <a:pt x="4071920" y="3877426"/>
                  <a:pt x="4071920" y="3860934"/>
                </a:cubicBezTo>
                <a:cubicBezTo>
                  <a:pt x="4071920" y="3843939"/>
                  <a:pt x="4065976" y="3830126"/>
                  <a:pt x="4054088" y="3819494"/>
                </a:cubicBezTo>
                <a:cubicBezTo>
                  <a:pt x="4042201" y="3808862"/>
                  <a:pt x="4026797" y="3803546"/>
                  <a:pt x="4007877" y="3803546"/>
                </a:cubicBezTo>
                <a:close/>
                <a:moveTo>
                  <a:pt x="4826776" y="3791491"/>
                </a:moveTo>
                <a:cubicBezTo>
                  <a:pt x="4807689" y="3791491"/>
                  <a:pt x="4792474" y="3795824"/>
                  <a:pt x="4781130" y="3804488"/>
                </a:cubicBezTo>
                <a:cubicBezTo>
                  <a:pt x="4769787" y="3813153"/>
                  <a:pt x="4764115" y="3824099"/>
                  <a:pt x="4764115" y="3837326"/>
                </a:cubicBezTo>
                <a:cubicBezTo>
                  <a:pt x="4764115" y="3850720"/>
                  <a:pt x="4769829" y="3861729"/>
                  <a:pt x="4781256" y="3870352"/>
                </a:cubicBezTo>
                <a:cubicBezTo>
                  <a:pt x="4792683" y="3878974"/>
                  <a:pt x="4807773" y="3883286"/>
                  <a:pt x="4826525" y="3883286"/>
                </a:cubicBezTo>
                <a:cubicBezTo>
                  <a:pt x="4845696" y="3883286"/>
                  <a:pt x="4860995" y="3878953"/>
                  <a:pt x="4872422" y="3870289"/>
                </a:cubicBezTo>
                <a:cubicBezTo>
                  <a:pt x="4883850" y="3861624"/>
                  <a:pt x="4889563" y="3850637"/>
                  <a:pt x="4889563" y="3837326"/>
                </a:cubicBezTo>
                <a:cubicBezTo>
                  <a:pt x="4889563" y="3824015"/>
                  <a:pt x="4883870" y="3813048"/>
                  <a:pt x="4872486" y="3804425"/>
                </a:cubicBezTo>
                <a:cubicBezTo>
                  <a:pt x="4861100" y="3795803"/>
                  <a:pt x="4845864" y="3791491"/>
                  <a:pt x="4826776" y="3791491"/>
                </a:cubicBezTo>
                <a:close/>
                <a:moveTo>
                  <a:pt x="2957566" y="3773785"/>
                </a:moveTo>
                <a:cubicBezTo>
                  <a:pt x="2973388" y="3773785"/>
                  <a:pt x="2985883" y="3777050"/>
                  <a:pt x="2995048" y="3783580"/>
                </a:cubicBezTo>
                <a:cubicBezTo>
                  <a:pt x="3004215" y="3790110"/>
                  <a:pt x="3008799" y="3798942"/>
                  <a:pt x="3008799" y="3810076"/>
                </a:cubicBezTo>
                <a:cubicBezTo>
                  <a:pt x="3008799" y="3821294"/>
                  <a:pt x="3004195" y="3830168"/>
                  <a:pt x="2994986" y="3836698"/>
                </a:cubicBezTo>
                <a:cubicBezTo>
                  <a:pt x="2985778" y="3843228"/>
                  <a:pt x="2973305" y="3846493"/>
                  <a:pt x="2957566" y="3846493"/>
                </a:cubicBezTo>
                <a:cubicBezTo>
                  <a:pt x="2941744" y="3846493"/>
                  <a:pt x="2929206" y="3843249"/>
                  <a:pt x="2919956" y="3836761"/>
                </a:cubicBezTo>
                <a:cubicBezTo>
                  <a:pt x="2910706" y="3830273"/>
                  <a:pt x="2906080" y="3821378"/>
                  <a:pt x="2906080" y="3810076"/>
                </a:cubicBezTo>
                <a:cubicBezTo>
                  <a:pt x="2906080" y="3798942"/>
                  <a:pt x="2910706" y="3790110"/>
                  <a:pt x="2919956" y="3783580"/>
                </a:cubicBezTo>
                <a:cubicBezTo>
                  <a:pt x="2929206" y="3777050"/>
                  <a:pt x="2941744" y="3773785"/>
                  <a:pt x="2957566" y="3773785"/>
                </a:cubicBezTo>
                <a:close/>
                <a:moveTo>
                  <a:pt x="315779" y="3769390"/>
                </a:moveTo>
                <a:lnTo>
                  <a:pt x="315779" y="3802165"/>
                </a:lnTo>
                <a:lnTo>
                  <a:pt x="396021" y="3802165"/>
                </a:lnTo>
                <a:cubicBezTo>
                  <a:pt x="379445" y="3823010"/>
                  <a:pt x="366197" y="3846660"/>
                  <a:pt x="356277" y="3873114"/>
                </a:cubicBezTo>
                <a:cubicBezTo>
                  <a:pt x="346357" y="3899568"/>
                  <a:pt x="341103" y="3925520"/>
                  <a:pt x="340517" y="3950970"/>
                </a:cubicBezTo>
                <a:lnTo>
                  <a:pt x="374548" y="3950970"/>
                </a:lnTo>
                <a:cubicBezTo>
                  <a:pt x="374464" y="3934729"/>
                  <a:pt x="377122" y="3916291"/>
                  <a:pt x="382522" y="3895655"/>
                </a:cubicBezTo>
                <a:cubicBezTo>
                  <a:pt x="387921" y="3875019"/>
                  <a:pt x="395770" y="3855534"/>
                  <a:pt x="406067" y="3837200"/>
                </a:cubicBezTo>
                <a:cubicBezTo>
                  <a:pt x="416364" y="3818866"/>
                  <a:pt x="426493" y="3804802"/>
                  <a:pt x="436456" y="3795007"/>
                </a:cubicBezTo>
                <a:lnTo>
                  <a:pt x="436456" y="3769390"/>
                </a:lnTo>
                <a:close/>
                <a:moveTo>
                  <a:pt x="456143" y="3763740"/>
                </a:moveTo>
                <a:cubicBezTo>
                  <a:pt x="467612" y="3789105"/>
                  <a:pt x="475481" y="3810683"/>
                  <a:pt x="479751" y="3828473"/>
                </a:cubicBezTo>
                <a:cubicBezTo>
                  <a:pt x="484020" y="3846262"/>
                  <a:pt x="486155" y="3865119"/>
                  <a:pt x="486155" y="3885044"/>
                </a:cubicBezTo>
                <a:cubicBezTo>
                  <a:pt x="486155" y="3894839"/>
                  <a:pt x="485569" y="3904403"/>
                  <a:pt x="484397" y="3913737"/>
                </a:cubicBezTo>
                <a:cubicBezTo>
                  <a:pt x="483225" y="3923072"/>
                  <a:pt x="481425" y="3932929"/>
                  <a:pt x="478997" y="3943310"/>
                </a:cubicBezTo>
                <a:cubicBezTo>
                  <a:pt x="476569" y="3953691"/>
                  <a:pt x="473932" y="3962858"/>
                  <a:pt x="471086" y="3970811"/>
                </a:cubicBezTo>
                <a:cubicBezTo>
                  <a:pt x="468240" y="3978764"/>
                  <a:pt x="463342" y="3990191"/>
                  <a:pt x="456394" y="4005092"/>
                </a:cubicBezTo>
                <a:lnTo>
                  <a:pt x="480755" y="4005092"/>
                </a:lnTo>
                <a:cubicBezTo>
                  <a:pt x="495154" y="3983242"/>
                  <a:pt x="505493" y="3961100"/>
                  <a:pt x="511772" y="3938664"/>
                </a:cubicBezTo>
                <a:cubicBezTo>
                  <a:pt x="517297" y="3918656"/>
                  <a:pt x="520060" y="3899903"/>
                  <a:pt x="520060" y="3882407"/>
                </a:cubicBezTo>
                <a:cubicBezTo>
                  <a:pt x="520060" y="3861645"/>
                  <a:pt x="516565" y="3841177"/>
                  <a:pt x="509574" y="3821001"/>
                </a:cubicBezTo>
                <a:cubicBezTo>
                  <a:pt x="502584" y="3800826"/>
                  <a:pt x="492768" y="3781738"/>
                  <a:pt x="480127" y="3763740"/>
                </a:cubicBezTo>
                <a:close/>
                <a:moveTo>
                  <a:pt x="1871715" y="3755577"/>
                </a:moveTo>
                <a:cubicBezTo>
                  <a:pt x="1888292" y="3755577"/>
                  <a:pt x="1900702" y="3757356"/>
                  <a:pt x="1908948" y="3760914"/>
                </a:cubicBezTo>
                <a:cubicBezTo>
                  <a:pt x="1917195" y="3764472"/>
                  <a:pt x="1921317" y="3768930"/>
                  <a:pt x="1921317" y="3774288"/>
                </a:cubicBezTo>
                <a:cubicBezTo>
                  <a:pt x="1921317" y="3779897"/>
                  <a:pt x="1917132" y="3784438"/>
                  <a:pt x="1908760" y="3787913"/>
                </a:cubicBezTo>
                <a:cubicBezTo>
                  <a:pt x="1900388" y="3791387"/>
                  <a:pt x="1888040" y="3793124"/>
                  <a:pt x="1871715" y="3793124"/>
                </a:cubicBezTo>
                <a:cubicBezTo>
                  <a:pt x="1855390" y="3793124"/>
                  <a:pt x="1843043" y="3791387"/>
                  <a:pt x="1834671" y="3787913"/>
                </a:cubicBezTo>
                <a:cubicBezTo>
                  <a:pt x="1826300" y="3784438"/>
                  <a:pt x="1822114" y="3779897"/>
                  <a:pt x="1822114" y="3774288"/>
                </a:cubicBezTo>
                <a:cubicBezTo>
                  <a:pt x="1822114" y="3768930"/>
                  <a:pt x="1826236" y="3764472"/>
                  <a:pt x="1834483" y="3760914"/>
                </a:cubicBezTo>
                <a:cubicBezTo>
                  <a:pt x="1842729" y="3757356"/>
                  <a:pt x="1855140" y="3755577"/>
                  <a:pt x="1871715" y="3755577"/>
                </a:cubicBezTo>
                <a:close/>
                <a:moveTo>
                  <a:pt x="4223990" y="3752689"/>
                </a:moveTo>
                <a:lnTo>
                  <a:pt x="4223990" y="3866082"/>
                </a:lnTo>
                <a:lnTo>
                  <a:pt x="4284642" y="3866082"/>
                </a:lnTo>
                <a:lnTo>
                  <a:pt x="4284642" y="3914177"/>
                </a:lnTo>
                <a:lnTo>
                  <a:pt x="4188201" y="3914177"/>
                </a:lnTo>
                <a:lnTo>
                  <a:pt x="4188201" y="3940422"/>
                </a:lnTo>
                <a:lnTo>
                  <a:pt x="4412978" y="3940422"/>
                </a:lnTo>
                <a:lnTo>
                  <a:pt x="4412978" y="3914177"/>
                </a:lnTo>
                <a:lnTo>
                  <a:pt x="4316286" y="3914177"/>
                </a:lnTo>
                <a:lnTo>
                  <a:pt x="4316286" y="3866082"/>
                </a:lnTo>
                <a:lnTo>
                  <a:pt x="4380831" y="3866082"/>
                </a:lnTo>
                <a:lnTo>
                  <a:pt x="4380831" y="3839837"/>
                </a:lnTo>
                <a:lnTo>
                  <a:pt x="4255634" y="3839837"/>
                </a:lnTo>
                <a:lnTo>
                  <a:pt x="4255634" y="3778934"/>
                </a:lnTo>
                <a:lnTo>
                  <a:pt x="4377190" y="3778934"/>
                </a:lnTo>
                <a:lnTo>
                  <a:pt x="4377190" y="3752689"/>
                </a:lnTo>
                <a:close/>
                <a:moveTo>
                  <a:pt x="1003751" y="3752689"/>
                </a:moveTo>
                <a:lnTo>
                  <a:pt x="1003751" y="3779185"/>
                </a:lnTo>
                <a:lnTo>
                  <a:pt x="1089141" y="3779185"/>
                </a:lnTo>
                <a:cubicBezTo>
                  <a:pt x="1084872" y="3805053"/>
                  <a:pt x="1073319" y="3828912"/>
                  <a:pt x="1054483" y="3850762"/>
                </a:cubicBezTo>
                <a:cubicBezTo>
                  <a:pt x="1035647" y="3872612"/>
                  <a:pt x="1013839" y="3888267"/>
                  <a:pt x="989060" y="3897727"/>
                </a:cubicBezTo>
                <a:lnTo>
                  <a:pt x="1013295" y="3920581"/>
                </a:lnTo>
                <a:cubicBezTo>
                  <a:pt x="1047618" y="3901745"/>
                  <a:pt x="1074261" y="3877698"/>
                  <a:pt x="1093223" y="3848439"/>
                </a:cubicBezTo>
                <a:cubicBezTo>
                  <a:pt x="1112184" y="3819180"/>
                  <a:pt x="1121958" y="3787264"/>
                  <a:pt x="1122544" y="3752689"/>
                </a:cubicBezTo>
                <a:close/>
                <a:moveTo>
                  <a:pt x="3134749" y="3752438"/>
                </a:moveTo>
                <a:lnTo>
                  <a:pt x="3134749" y="3778432"/>
                </a:lnTo>
                <a:lnTo>
                  <a:pt x="3262584" y="3778432"/>
                </a:lnTo>
                <a:lnTo>
                  <a:pt x="3262584" y="3802793"/>
                </a:lnTo>
                <a:lnTo>
                  <a:pt x="3134247" y="3802793"/>
                </a:lnTo>
                <a:lnTo>
                  <a:pt x="3134247" y="3880774"/>
                </a:lnTo>
                <a:lnTo>
                  <a:pt x="3199044" y="3880774"/>
                </a:lnTo>
                <a:lnTo>
                  <a:pt x="3199044" y="3914679"/>
                </a:lnTo>
                <a:lnTo>
                  <a:pt x="3102352" y="3914679"/>
                </a:lnTo>
                <a:lnTo>
                  <a:pt x="3102352" y="3940924"/>
                </a:lnTo>
                <a:lnTo>
                  <a:pt x="3327128" y="3940924"/>
                </a:lnTo>
                <a:lnTo>
                  <a:pt x="3327128" y="3914679"/>
                </a:lnTo>
                <a:lnTo>
                  <a:pt x="3230438" y="3914679"/>
                </a:lnTo>
                <a:lnTo>
                  <a:pt x="3230438" y="3880774"/>
                </a:lnTo>
                <a:lnTo>
                  <a:pt x="3300633" y="3880774"/>
                </a:lnTo>
                <a:lnTo>
                  <a:pt x="3300633" y="3854781"/>
                </a:lnTo>
                <a:lnTo>
                  <a:pt x="3165893" y="3854781"/>
                </a:lnTo>
                <a:lnTo>
                  <a:pt x="3165893" y="3828033"/>
                </a:lnTo>
                <a:lnTo>
                  <a:pt x="3294229" y="3828033"/>
                </a:lnTo>
                <a:lnTo>
                  <a:pt x="3294229" y="3752438"/>
                </a:lnTo>
                <a:close/>
                <a:moveTo>
                  <a:pt x="5019658" y="3751936"/>
                </a:moveTo>
                <a:lnTo>
                  <a:pt x="5019658" y="3906768"/>
                </a:lnTo>
                <a:lnTo>
                  <a:pt x="5056200" y="3906768"/>
                </a:lnTo>
                <a:cubicBezTo>
                  <a:pt x="5100401" y="3906768"/>
                  <a:pt x="5131878" y="3905470"/>
                  <a:pt x="5150631" y="3902875"/>
                </a:cubicBezTo>
                <a:lnTo>
                  <a:pt x="5147742" y="3876882"/>
                </a:lnTo>
                <a:cubicBezTo>
                  <a:pt x="5130497" y="3879309"/>
                  <a:pt x="5102327" y="3880523"/>
                  <a:pt x="5063232" y="3880523"/>
                </a:cubicBezTo>
                <a:lnTo>
                  <a:pt x="5051051" y="3880523"/>
                </a:lnTo>
                <a:lnTo>
                  <a:pt x="5051051" y="3778432"/>
                </a:lnTo>
                <a:lnTo>
                  <a:pt x="5135185" y="3778432"/>
                </a:lnTo>
                <a:lnTo>
                  <a:pt x="5135185" y="3751936"/>
                </a:lnTo>
                <a:close/>
                <a:moveTo>
                  <a:pt x="2957566" y="3747792"/>
                </a:moveTo>
                <a:cubicBezTo>
                  <a:pt x="2933372" y="3747792"/>
                  <a:pt x="2913384" y="3753359"/>
                  <a:pt x="2897604" y="3764493"/>
                </a:cubicBezTo>
                <a:cubicBezTo>
                  <a:pt x="2881824" y="3775627"/>
                  <a:pt x="2873933" y="3790822"/>
                  <a:pt x="2873933" y="3810076"/>
                </a:cubicBezTo>
                <a:cubicBezTo>
                  <a:pt x="2873933" y="3829415"/>
                  <a:pt x="2881866" y="3844651"/>
                  <a:pt x="2897730" y="3855785"/>
                </a:cubicBezTo>
                <a:cubicBezTo>
                  <a:pt x="2913594" y="3866919"/>
                  <a:pt x="2933539" y="3872486"/>
                  <a:pt x="2957566" y="3872486"/>
                </a:cubicBezTo>
                <a:cubicBezTo>
                  <a:pt x="2981592" y="3872486"/>
                  <a:pt x="3001495" y="3866919"/>
                  <a:pt x="3017275" y="3855785"/>
                </a:cubicBezTo>
                <a:cubicBezTo>
                  <a:pt x="3033056" y="3844651"/>
                  <a:pt x="3040947" y="3829415"/>
                  <a:pt x="3040947" y="3810076"/>
                </a:cubicBezTo>
                <a:cubicBezTo>
                  <a:pt x="3040947" y="3790822"/>
                  <a:pt x="3033035" y="3775627"/>
                  <a:pt x="3017213" y="3764493"/>
                </a:cubicBezTo>
                <a:cubicBezTo>
                  <a:pt x="3001390" y="3753359"/>
                  <a:pt x="2981508" y="3747792"/>
                  <a:pt x="2957566" y="3747792"/>
                </a:cubicBezTo>
                <a:close/>
                <a:moveTo>
                  <a:pt x="3423081" y="3742141"/>
                </a:moveTo>
                <a:lnTo>
                  <a:pt x="3423081" y="3768386"/>
                </a:lnTo>
                <a:lnTo>
                  <a:pt x="3473059" y="3768386"/>
                </a:lnTo>
                <a:lnTo>
                  <a:pt x="3473059" y="3777678"/>
                </a:lnTo>
                <a:cubicBezTo>
                  <a:pt x="3473059" y="3792580"/>
                  <a:pt x="3467199" y="3807042"/>
                  <a:pt x="3455479" y="3821064"/>
                </a:cubicBezTo>
                <a:cubicBezTo>
                  <a:pt x="3443758" y="3835086"/>
                  <a:pt x="3429443" y="3845279"/>
                  <a:pt x="3412532" y="3851641"/>
                </a:cubicBezTo>
                <a:lnTo>
                  <a:pt x="3434884" y="3873868"/>
                </a:lnTo>
                <a:cubicBezTo>
                  <a:pt x="3444763" y="3869096"/>
                  <a:pt x="3455269" y="3861457"/>
                  <a:pt x="3466403" y="3850951"/>
                </a:cubicBezTo>
                <a:cubicBezTo>
                  <a:pt x="3477538" y="3840444"/>
                  <a:pt x="3485323" y="3830587"/>
                  <a:pt x="3489760" y="3821378"/>
                </a:cubicBezTo>
                <a:cubicBezTo>
                  <a:pt x="3502067" y="3839042"/>
                  <a:pt x="3520065" y="3853776"/>
                  <a:pt x="3543757" y="3865580"/>
                </a:cubicBezTo>
                <a:lnTo>
                  <a:pt x="3563723" y="3841721"/>
                </a:lnTo>
                <a:cubicBezTo>
                  <a:pt x="3546143" y="3835944"/>
                  <a:pt x="3531890" y="3827217"/>
                  <a:pt x="3520965" y="3815539"/>
                </a:cubicBezTo>
                <a:cubicBezTo>
                  <a:pt x="3510041" y="3803860"/>
                  <a:pt x="3504578" y="3790864"/>
                  <a:pt x="3504578" y="3776548"/>
                </a:cubicBezTo>
                <a:lnTo>
                  <a:pt x="3504578" y="3768386"/>
                </a:lnTo>
                <a:lnTo>
                  <a:pt x="3553301" y="3768386"/>
                </a:lnTo>
                <a:lnTo>
                  <a:pt x="3553301" y="3742141"/>
                </a:lnTo>
                <a:close/>
                <a:moveTo>
                  <a:pt x="678897" y="3741890"/>
                </a:moveTo>
                <a:lnTo>
                  <a:pt x="678897" y="3768386"/>
                </a:lnTo>
                <a:lnTo>
                  <a:pt x="757004" y="3768386"/>
                </a:lnTo>
                <a:cubicBezTo>
                  <a:pt x="744781" y="3805723"/>
                  <a:pt x="713931" y="3832721"/>
                  <a:pt x="664456" y="3849381"/>
                </a:cubicBezTo>
                <a:lnTo>
                  <a:pt x="685301" y="3873617"/>
                </a:lnTo>
                <a:cubicBezTo>
                  <a:pt x="716694" y="3861562"/>
                  <a:pt x="742228" y="3844295"/>
                  <a:pt x="761901" y="3821817"/>
                </a:cubicBezTo>
                <a:cubicBezTo>
                  <a:pt x="781574" y="3799340"/>
                  <a:pt x="792834" y="3772697"/>
                  <a:pt x="795681" y="3741890"/>
                </a:cubicBezTo>
                <a:close/>
                <a:moveTo>
                  <a:pt x="2596038" y="3741639"/>
                </a:moveTo>
                <a:lnTo>
                  <a:pt x="2596038" y="3767884"/>
                </a:lnTo>
                <a:lnTo>
                  <a:pt x="2645891" y="3767884"/>
                </a:lnTo>
                <a:lnTo>
                  <a:pt x="2645891" y="3780190"/>
                </a:lnTo>
                <a:cubicBezTo>
                  <a:pt x="2645891" y="3795007"/>
                  <a:pt x="2640052" y="3809448"/>
                  <a:pt x="2628374" y="3823513"/>
                </a:cubicBezTo>
                <a:cubicBezTo>
                  <a:pt x="2616695" y="3837577"/>
                  <a:pt x="2602401" y="3847832"/>
                  <a:pt x="2585490" y="3854278"/>
                </a:cubicBezTo>
                <a:lnTo>
                  <a:pt x="2607842" y="3876379"/>
                </a:lnTo>
                <a:cubicBezTo>
                  <a:pt x="2618391" y="3871273"/>
                  <a:pt x="2629085" y="3863445"/>
                  <a:pt x="2639926" y="3852897"/>
                </a:cubicBezTo>
                <a:cubicBezTo>
                  <a:pt x="2650768" y="3842349"/>
                  <a:pt x="2658323" y="3832680"/>
                  <a:pt x="2662592" y="3823889"/>
                </a:cubicBezTo>
                <a:cubicBezTo>
                  <a:pt x="2674899" y="3841637"/>
                  <a:pt x="2692898" y="3856413"/>
                  <a:pt x="2716590" y="3868217"/>
                </a:cubicBezTo>
                <a:lnTo>
                  <a:pt x="2736681" y="3844232"/>
                </a:lnTo>
                <a:cubicBezTo>
                  <a:pt x="2719101" y="3838623"/>
                  <a:pt x="2704848" y="3829959"/>
                  <a:pt x="2693924" y="3818239"/>
                </a:cubicBezTo>
                <a:cubicBezTo>
                  <a:pt x="2682998" y="3806518"/>
                  <a:pt x="2677536" y="3793501"/>
                  <a:pt x="2677536" y="3779185"/>
                </a:cubicBezTo>
                <a:lnTo>
                  <a:pt x="2677536" y="3767884"/>
                </a:lnTo>
                <a:lnTo>
                  <a:pt x="2726133" y="3767884"/>
                </a:lnTo>
                <a:lnTo>
                  <a:pt x="2726133" y="3741639"/>
                </a:lnTo>
                <a:close/>
                <a:moveTo>
                  <a:pt x="2346775" y="3739881"/>
                </a:moveTo>
                <a:lnTo>
                  <a:pt x="2346775" y="3765498"/>
                </a:lnTo>
                <a:lnTo>
                  <a:pt x="2431914" y="3765498"/>
                </a:lnTo>
                <a:lnTo>
                  <a:pt x="2431914" y="3787096"/>
                </a:lnTo>
                <a:lnTo>
                  <a:pt x="2346775" y="3787096"/>
                </a:lnTo>
                <a:lnTo>
                  <a:pt x="2346775" y="3860934"/>
                </a:lnTo>
                <a:lnTo>
                  <a:pt x="2405042" y="3861059"/>
                </a:lnTo>
                <a:cubicBezTo>
                  <a:pt x="2422538" y="3861143"/>
                  <a:pt x="2436497" y="3860808"/>
                  <a:pt x="2446920" y="3860055"/>
                </a:cubicBezTo>
                <a:cubicBezTo>
                  <a:pt x="2457342" y="3859301"/>
                  <a:pt x="2469376" y="3857878"/>
                  <a:pt x="2483022" y="3855785"/>
                </a:cubicBezTo>
                <a:lnTo>
                  <a:pt x="2479255" y="3830043"/>
                </a:lnTo>
                <a:cubicBezTo>
                  <a:pt x="2471386" y="3832219"/>
                  <a:pt x="2461152" y="3833621"/>
                  <a:pt x="2448552" y="3834249"/>
                </a:cubicBezTo>
                <a:cubicBezTo>
                  <a:pt x="2435953" y="3834877"/>
                  <a:pt x="2412325" y="3835191"/>
                  <a:pt x="2377666" y="3835191"/>
                </a:cubicBezTo>
                <a:lnTo>
                  <a:pt x="2377666" y="3811834"/>
                </a:lnTo>
                <a:lnTo>
                  <a:pt x="2463056" y="3811834"/>
                </a:lnTo>
                <a:lnTo>
                  <a:pt x="2463056" y="3739881"/>
                </a:lnTo>
                <a:close/>
                <a:moveTo>
                  <a:pt x="3707756" y="3737244"/>
                </a:moveTo>
                <a:lnTo>
                  <a:pt x="3707756" y="3818992"/>
                </a:lnTo>
                <a:lnTo>
                  <a:pt x="3770543" y="3818992"/>
                </a:lnTo>
                <a:lnTo>
                  <a:pt x="3770543" y="3841093"/>
                </a:lnTo>
                <a:lnTo>
                  <a:pt x="3673851" y="3841093"/>
                </a:lnTo>
                <a:lnTo>
                  <a:pt x="3673851" y="3867840"/>
                </a:lnTo>
                <a:lnTo>
                  <a:pt x="3898628" y="3867840"/>
                </a:lnTo>
                <a:lnTo>
                  <a:pt x="3898628" y="3841093"/>
                </a:lnTo>
                <a:lnTo>
                  <a:pt x="3801936" y="3841093"/>
                </a:lnTo>
                <a:lnTo>
                  <a:pt x="3801936" y="3818992"/>
                </a:lnTo>
                <a:lnTo>
                  <a:pt x="3867737" y="3818992"/>
                </a:lnTo>
                <a:lnTo>
                  <a:pt x="3867737" y="3792496"/>
                </a:lnTo>
                <a:lnTo>
                  <a:pt x="3739652" y="3792496"/>
                </a:lnTo>
                <a:lnTo>
                  <a:pt x="3739652" y="3763740"/>
                </a:lnTo>
                <a:lnTo>
                  <a:pt x="3865226" y="3763740"/>
                </a:lnTo>
                <a:lnTo>
                  <a:pt x="3865226" y="3737244"/>
                </a:lnTo>
                <a:close/>
                <a:moveTo>
                  <a:pt x="2107557" y="3737244"/>
                </a:moveTo>
                <a:lnTo>
                  <a:pt x="2107557" y="3820122"/>
                </a:lnTo>
                <a:lnTo>
                  <a:pt x="2170345" y="3820122"/>
                </a:lnTo>
                <a:lnTo>
                  <a:pt x="2170345" y="3843479"/>
                </a:lnTo>
                <a:lnTo>
                  <a:pt x="2073652" y="3843479"/>
                </a:lnTo>
                <a:lnTo>
                  <a:pt x="2073652" y="3870226"/>
                </a:lnTo>
                <a:lnTo>
                  <a:pt x="2298430" y="3870226"/>
                </a:lnTo>
                <a:lnTo>
                  <a:pt x="2298430" y="3843479"/>
                </a:lnTo>
                <a:lnTo>
                  <a:pt x="2201738" y="3843479"/>
                </a:lnTo>
                <a:lnTo>
                  <a:pt x="2201738" y="3820122"/>
                </a:lnTo>
                <a:lnTo>
                  <a:pt x="2267539" y="3820122"/>
                </a:lnTo>
                <a:lnTo>
                  <a:pt x="2267539" y="3793626"/>
                </a:lnTo>
                <a:lnTo>
                  <a:pt x="2139454" y="3793626"/>
                </a:lnTo>
                <a:lnTo>
                  <a:pt x="2139454" y="3763740"/>
                </a:lnTo>
                <a:lnTo>
                  <a:pt x="2265027" y="3763740"/>
                </a:lnTo>
                <a:lnTo>
                  <a:pt x="2265027" y="3737244"/>
                </a:lnTo>
                <a:close/>
                <a:moveTo>
                  <a:pt x="1279135" y="3736490"/>
                </a:moveTo>
                <a:lnTo>
                  <a:pt x="1279135" y="3814974"/>
                </a:lnTo>
                <a:lnTo>
                  <a:pt x="1438865" y="3814974"/>
                </a:lnTo>
                <a:lnTo>
                  <a:pt x="1438865" y="3788226"/>
                </a:lnTo>
                <a:lnTo>
                  <a:pt x="1310780" y="3788226"/>
                </a:lnTo>
                <a:lnTo>
                  <a:pt x="1310780" y="3736490"/>
                </a:lnTo>
                <a:close/>
                <a:moveTo>
                  <a:pt x="1536059" y="3734732"/>
                </a:moveTo>
                <a:lnTo>
                  <a:pt x="1536059" y="3814974"/>
                </a:lnTo>
                <a:lnTo>
                  <a:pt x="1696040" y="3814974"/>
                </a:lnTo>
                <a:lnTo>
                  <a:pt x="1696040" y="3789984"/>
                </a:lnTo>
                <a:lnTo>
                  <a:pt x="1567955" y="3789984"/>
                </a:lnTo>
                <a:lnTo>
                  <a:pt x="1567955" y="3759596"/>
                </a:lnTo>
                <a:lnTo>
                  <a:pt x="1693528" y="3759596"/>
                </a:lnTo>
                <a:lnTo>
                  <a:pt x="1693528" y="3734732"/>
                </a:lnTo>
                <a:close/>
                <a:moveTo>
                  <a:pt x="4480914" y="3734230"/>
                </a:moveTo>
                <a:lnTo>
                  <a:pt x="4480914" y="3759847"/>
                </a:lnTo>
                <a:lnTo>
                  <a:pt x="4603222" y="3759847"/>
                </a:lnTo>
                <a:lnTo>
                  <a:pt x="4603222" y="3772279"/>
                </a:lnTo>
                <a:lnTo>
                  <a:pt x="4480914" y="3772279"/>
                </a:lnTo>
                <a:lnTo>
                  <a:pt x="4480914" y="3835191"/>
                </a:lnTo>
                <a:lnTo>
                  <a:pt x="4541817" y="3835191"/>
                </a:lnTo>
                <a:lnTo>
                  <a:pt x="4541817" y="3852018"/>
                </a:lnTo>
                <a:lnTo>
                  <a:pt x="4445376" y="3852018"/>
                </a:lnTo>
                <a:lnTo>
                  <a:pt x="4445376" y="3878137"/>
                </a:lnTo>
                <a:lnTo>
                  <a:pt x="4670153" y="3878137"/>
                </a:lnTo>
                <a:lnTo>
                  <a:pt x="4670153" y="3852018"/>
                </a:lnTo>
                <a:lnTo>
                  <a:pt x="4573462" y="3852018"/>
                </a:lnTo>
                <a:lnTo>
                  <a:pt x="4573462" y="3835191"/>
                </a:lnTo>
                <a:lnTo>
                  <a:pt x="4640016" y="3835191"/>
                </a:lnTo>
                <a:lnTo>
                  <a:pt x="4640016" y="3809574"/>
                </a:lnTo>
                <a:lnTo>
                  <a:pt x="4512307" y="3809574"/>
                </a:lnTo>
                <a:lnTo>
                  <a:pt x="4512307" y="3795635"/>
                </a:lnTo>
                <a:lnTo>
                  <a:pt x="4634616" y="3795635"/>
                </a:lnTo>
                <a:lnTo>
                  <a:pt x="4634616" y="3734230"/>
                </a:lnTo>
                <a:close/>
                <a:moveTo>
                  <a:pt x="1871715" y="3731593"/>
                </a:moveTo>
                <a:cubicBezTo>
                  <a:pt x="1846182" y="3731593"/>
                  <a:pt x="1826173" y="3735423"/>
                  <a:pt x="1811691" y="3743083"/>
                </a:cubicBezTo>
                <a:cubicBezTo>
                  <a:pt x="1797209" y="3750743"/>
                  <a:pt x="1789967" y="3761144"/>
                  <a:pt x="1789967" y="3774288"/>
                </a:cubicBezTo>
                <a:cubicBezTo>
                  <a:pt x="1789967" y="3787264"/>
                  <a:pt x="1797166" y="3797624"/>
                  <a:pt x="1811566" y="3805367"/>
                </a:cubicBezTo>
                <a:cubicBezTo>
                  <a:pt x="1825964" y="3813111"/>
                  <a:pt x="1846014" y="3816983"/>
                  <a:pt x="1871715" y="3816983"/>
                </a:cubicBezTo>
                <a:cubicBezTo>
                  <a:pt x="1897584" y="3816983"/>
                  <a:pt x="1917675" y="3813132"/>
                  <a:pt x="1931991" y="3805430"/>
                </a:cubicBezTo>
                <a:cubicBezTo>
                  <a:pt x="1946307" y="3797728"/>
                  <a:pt x="1953464" y="3787347"/>
                  <a:pt x="1953464" y="3774288"/>
                </a:cubicBezTo>
                <a:cubicBezTo>
                  <a:pt x="1953464" y="3760977"/>
                  <a:pt x="1946264" y="3750533"/>
                  <a:pt x="1931866" y="3742957"/>
                </a:cubicBezTo>
                <a:cubicBezTo>
                  <a:pt x="1917466" y="3735381"/>
                  <a:pt x="1897417" y="3731593"/>
                  <a:pt x="1871715" y="3731593"/>
                </a:cubicBezTo>
                <a:close/>
                <a:moveTo>
                  <a:pt x="5168588" y="3731342"/>
                </a:moveTo>
                <a:lnTo>
                  <a:pt x="5168588" y="3973573"/>
                </a:lnTo>
                <a:lnTo>
                  <a:pt x="5199981" y="3973573"/>
                </a:lnTo>
                <a:lnTo>
                  <a:pt x="5199981" y="3849632"/>
                </a:lnTo>
                <a:lnTo>
                  <a:pt x="5240416" y="3849632"/>
                </a:lnTo>
                <a:lnTo>
                  <a:pt x="5240416" y="3823136"/>
                </a:lnTo>
                <a:lnTo>
                  <a:pt x="5199981" y="3823136"/>
                </a:lnTo>
                <a:lnTo>
                  <a:pt x="5199981" y="3731342"/>
                </a:lnTo>
                <a:close/>
                <a:moveTo>
                  <a:pt x="4913799" y="3731342"/>
                </a:moveTo>
                <a:lnTo>
                  <a:pt x="4913799" y="3907270"/>
                </a:lnTo>
                <a:lnTo>
                  <a:pt x="4945067" y="3907270"/>
                </a:lnTo>
                <a:lnTo>
                  <a:pt x="4945067" y="3837577"/>
                </a:lnTo>
                <a:lnTo>
                  <a:pt x="4982111" y="3837577"/>
                </a:lnTo>
                <a:lnTo>
                  <a:pt x="4982111" y="3811081"/>
                </a:lnTo>
                <a:lnTo>
                  <a:pt x="4945067" y="3811081"/>
                </a:lnTo>
                <a:lnTo>
                  <a:pt x="4945067" y="3731342"/>
                </a:lnTo>
                <a:close/>
                <a:moveTo>
                  <a:pt x="4094649" y="3731342"/>
                </a:moveTo>
                <a:lnTo>
                  <a:pt x="4094649" y="3973573"/>
                </a:lnTo>
                <a:lnTo>
                  <a:pt x="4126168" y="3973573"/>
                </a:lnTo>
                <a:lnTo>
                  <a:pt x="4126168" y="3863068"/>
                </a:lnTo>
                <a:lnTo>
                  <a:pt x="4164091" y="3863068"/>
                </a:lnTo>
                <a:lnTo>
                  <a:pt x="4164091" y="3836572"/>
                </a:lnTo>
                <a:lnTo>
                  <a:pt x="4126168" y="3836572"/>
                </a:lnTo>
                <a:lnTo>
                  <a:pt x="4126168" y="3731342"/>
                </a:lnTo>
                <a:close/>
                <a:moveTo>
                  <a:pt x="3992181" y="3731342"/>
                </a:moveTo>
                <a:lnTo>
                  <a:pt x="3992181" y="3764744"/>
                </a:lnTo>
                <a:lnTo>
                  <a:pt x="3934166" y="3764744"/>
                </a:lnTo>
                <a:lnTo>
                  <a:pt x="3934166" y="3791240"/>
                </a:lnTo>
                <a:lnTo>
                  <a:pt x="4082217" y="3791240"/>
                </a:lnTo>
                <a:lnTo>
                  <a:pt x="4082217" y="3764744"/>
                </a:lnTo>
                <a:lnTo>
                  <a:pt x="4024076" y="3764744"/>
                </a:lnTo>
                <a:lnTo>
                  <a:pt x="4024076" y="3731342"/>
                </a:lnTo>
                <a:close/>
                <a:moveTo>
                  <a:pt x="3580550" y="3731342"/>
                </a:moveTo>
                <a:lnTo>
                  <a:pt x="3580550" y="3872989"/>
                </a:lnTo>
                <a:lnTo>
                  <a:pt x="3612195" y="3872989"/>
                </a:lnTo>
                <a:lnTo>
                  <a:pt x="3612195" y="3819494"/>
                </a:lnTo>
                <a:lnTo>
                  <a:pt x="3648862" y="3819494"/>
                </a:lnTo>
                <a:lnTo>
                  <a:pt x="3648862" y="3793124"/>
                </a:lnTo>
                <a:lnTo>
                  <a:pt x="3612195" y="3793124"/>
                </a:lnTo>
                <a:lnTo>
                  <a:pt x="3612195" y="3731342"/>
                </a:lnTo>
                <a:close/>
                <a:moveTo>
                  <a:pt x="2764433" y="3731342"/>
                </a:moveTo>
                <a:lnTo>
                  <a:pt x="2764433" y="3787347"/>
                </a:lnTo>
                <a:lnTo>
                  <a:pt x="2718096" y="3787347"/>
                </a:lnTo>
                <a:lnTo>
                  <a:pt x="2718096" y="3812839"/>
                </a:lnTo>
                <a:lnTo>
                  <a:pt x="2764433" y="3812839"/>
                </a:lnTo>
                <a:lnTo>
                  <a:pt x="2764433" y="3871984"/>
                </a:lnTo>
                <a:lnTo>
                  <a:pt x="2795324" y="3871984"/>
                </a:lnTo>
                <a:lnTo>
                  <a:pt x="2795324" y="3731342"/>
                </a:lnTo>
                <a:close/>
                <a:moveTo>
                  <a:pt x="2503617" y="3731342"/>
                </a:moveTo>
                <a:lnTo>
                  <a:pt x="2503617" y="3863822"/>
                </a:lnTo>
                <a:lnTo>
                  <a:pt x="2534507" y="3863822"/>
                </a:lnTo>
                <a:lnTo>
                  <a:pt x="2534507" y="3731342"/>
                </a:lnTo>
                <a:close/>
                <a:moveTo>
                  <a:pt x="1159588" y="3731342"/>
                </a:moveTo>
                <a:lnTo>
                  <a:pt x="1159588" y="3973573"/>
                </a:lnTo>
                <a:lnTo>
                  <a:pt x="1190479" y="3973573"/>
                </a:lnTo>
                <a:lnTo>
                  <a:pt x="1190479" y="3731342"/>
                </a:lnTo>
                <a:close/>
                <a:moveTo>
                  <a:pt x="827576" y="3731342"/>
                </a:moveTo>
                <a:lnTo>
                  <a:pt x="827576" y="3868468"/>
                </a:lnTo>
                <a:lnTo>
                  <a:pt x="859095" y="3868468"/>
                </a:lnTo>
                <a:lnTo>
                  <a:pt x="859095" y="3817234"/>
                </a:lnTo>
                <a:lnTo>
                  <a:pt x="895888" y="3817234"/>
                </a:lnTo>
                <a:lnTo>
                  <a:pt x="895888" y="3790738"/>
                </a:lnTo>
                <a:lnTo>
                  <a:pt x="859095" y="3790738"/>
                </a:lnTo>
                <a:lnTo>
                  <a:pt x="859095" y="3731342"/>
                </a:lnTo>
                <a:close/>
                <a:moveTo>
                  <a:pt x="4810326" y="3727951"/>
                </a:moveTo>
                <a:lnTo>
                  <a:pt x="4810326" y="3755201"/>
                </a:lnTo>
                <a:lnTo>
                  <a:pt x="4751934" y="3755201"/>
                </a:lnTo>
                <a:lnTo>
                  <a:pt x="4751934" y="3780441"/>
                </a:lnTo>
                <a:lnTo>
                  <a:pt x="4900363" y="3780441"/>
                </a:lnTo>
                <a:lnTo>
                  <a:pt x="4900363" y="3755201"/>
                </a:lnTo>
                <a:lnTo>
                  <a:pt x="4841971" y="3755201"/>
                </a:lnTo>
                <a:lnTo>
                  <a:pt x="4841971" y="3727951"/>
                </a:lnTo>
                <a:close/>
                <a:moveTo>
                  <a:pt x="3852915" y="3296666"/>
                </a:moveTo>
                <a:cubicBezTo>
                  <a:pt x="3884643" y="3296666"/>
                  <a:pt x="3900507" y="3303489"/>
                  <a:pt x="3900507" y="3317134"/>
                </a:cubicBezTo>
                <a:cubicBezTo>
                  <a:pt x="3900507" y="3331199"/>
                  <a:pt x="3884643" y="3338231"/>
                  <a:pt x="3852915" y="3338231"/>
                </a:cubicBezTo>
                <a:cubicBezTo>
                  <a:pt x="3821187" y="3338231"/>
                  <a:pt x="3805322" y="3331199"/>
                  <a:pt x="3805322" y="3317134"/>
                </a:cubicBezTo>
                <a:cubicBezTo>
                  <a:pt x="3805322" y="3303489"/>
                  <a:pt x="3821187" y="3296666"/>
                  <a:pt x="3852915" y="3296666"/>
                </a:cubicBezTo>
                <a:close/>
                <a:moveTo>
                  <a:pt x="1051977" y="3288127"/>
                </a:moveTo>
                <a:cubicBezTo>
                  <a:pt x="1068050" y="3288127"/>
                  <a:pt x="1080085" y="3290408"/>
                  <a:pt x="1088079" y="3294971"/>
                </a:cubicBezTo>
                <a:cubicBezTo>
                  <a:pt x="1096075" y="3299533"/>
                  <a:pt x="1100072" y="3305414"/>
                  <a:pt x="1100072" y="3312614"/>
                </a:cubicBezTo>
                <a:cubicBezTo>
                  <a:pt x="1100072" y="3319981"/>
                  <a:pt x="1096033" y="3325883"/>
                  <a:pt x="1087954" y="3330320"/>
                </a:cubicBezTo>
                <a:cubicBezTo>
                  <a:pt x="1079875" y="3334756"/>
                  <a:pt x="1067883" y="3336975"/>
                  <a:pt x="1051977" y="3336975"/>
                </a:cubicBezTo>
                <a:cubicBezTo>
                  <a:pt x="1036154" y="3336975"/>
                  <a:pt x="1024245" y="3334736"/>
                  <a:pt x="1016251" y="3330257"/>
                </a:cubicBezTo>
                <a:cubicBezTo>
                  <a:pt x="1008256" y="3325778"/>
                  <a:pt x="1004258" y="3319897"/>
                  <a:pt x="1004258" y="3312614"/>
                </a:cubicBezTo>
                <a:cubicBezTo>
                  <a:pt x="1004258" y="3305330"/>
                  <a:pt x="1008215" y="3299428"/>
                  <a:pt x="1016126" y="3294908"/>
                </a:cubicBezTo>
                <a:cubicBezTo>
                  <a:pt x="1024037" y="3290387"/>
                  <a:pt x="1035987" y="3288127"/>
                  <a:pt x="1051977" y="3288127"/>
                </a:cubicBezTo>
                <a:close/>
                <a:moveTo>
                  <a:pt x="693840" y="3286369"/>
                </a:moveTo>
                <a:lnTo>
                  <a:pt x="693840" y="3313116"/>
                </a:lnTo>
                <a:lnTo>
                  <a:pt x="824186" y="3313116"/>
                </a:lnTo>
                <a:lnTo>
                  <a:pt x="824186" y="3363973"/>
                </a:lnTo>
                <a:lnTo>
                  <a:pt x="855831" y="3363973"/>
                </a:lnTo>
                <a:lnTo>
                  <a:pt x="855831" y="3286369"/>
                </a:lnTo>
                <a:close/>
                <a:moveTo>
                  <a:pt x="4608506" y="3284736"/>
                </a:moveTo>
                <a:lnTo>
                  <a:pt x="4608506" y="3356313"/>
                </a:lnTo>
                <a:lnTo>
                  <a:pt x="4770873" y="3356313"/>
                </a:lnTo>
                <a:lnTo>
                  <a:pt x="4770873" y="3329817"/>
                </a:lnTo>
                <a:lnTo>
                  <a:pt x="4640150" y="3329817"/>
                </a:lnTo>
                <a:lnTo>
                  <a:pt x="4640150" y="3284736"/>
                </a:lnTo>
                <a:close/>
                <a:moveTo>
                  <a:pt x="3519893" y="3273686"/>
                </a:moveTo>
                <a:lnTo>
                  <a:pt x="3519893" y="3300182"/>
                </a:lnTo>
                <a:lnTo>
                  <a:pt x="3647476" y="3300182"/>
                </a:lnTo>
                <a:lnTo>
                  <a:pt x="3647476" y="3363973"/>
                </a:lnTo>
                <a:lnTo>
                  <a:pt x="3678870" y="3363973"/>
                </a:lnTo>
                <a:lnTo>
                  <a:pt x="3678870" y="3273686"/>
                </a:lnTo>
                <a:close/>
                <a:moveTo>
                  <a:pt x="2381811" y="3272932"/>
                </a:moveTo>
                <a:lnTo>
                  <a:pt x="2381811" y="3355560"/>
                </a:lnTo>
                <a:lnTo>
                  <a:pt x="2542795" y="3355560"/>
                </a:lnTo>
                <a:lnTo>
                  <a:pt x="2542795" y="3329064"/>
                </a:lnTo>
                <a:lnTo>
                  <a:pt x="2413330" y="3329064"/>
                </a:lnTo>
                <a:lnTo>
                  <a:pt x="2413330" y="3272932"/>
                </a:lnTo>
                <a:close/>
                <a:moveTo>
                  <a:pt x="3852915" y="3270672"/>
                </a:moveTo>
                <a:cubicBezTo>
                  <a:pt x="3827382" y="3270672"/>
                  <a:pt x="3807708" y="3274816"/>
                  <a:pt x="3793895" y="3283104"/>
                </a:cubicBezTo>
                <a:cubicBezTo>
                  <a:pt x="3780082" y="3291392"/>
                  <a:pt x="3773176" y="3302735"/>
                  <a:pt x="3773176" y="3317134"/>
                </a:cubicBezTo>
                <a:cubicBezTo>
                  <a:pt x="3773176" y="3331785"/>
                  <a:pt x="3780019" y="3343254"/>
                  <a:pt x="3793707" y="3351541"/>
                </a:cubicBezTo>
                <a:cubicBezTo>
                  <a:pt x="3807394" y="3359829"/>
                  <a:pt x="3827130" y="3363973"/>
                  <a:pt x="3852915" y="3363973"/>
                </a:cubicBezTo>
                <a:cubicBezTo>
                  <a:pt x="3878699" y="3363973"/>
                  <a:pt x="3898435" y="3359829"/>
                  <a:pt x="3912123" y="3351541"/>
                </a:cubicBezTo>
                <a:cubicBezTo>
                  <a:pt x="3925810" y="3343254"/>
                  <a:pt x="3932654" y="3331785"/>
                  <a:pt x="3932654" y="3317134"/>
                </a:cubicBezTo>
                <a:cubicBezTo>
                  <a:pt x="3932654" y="3302735"/>
                  <a:pt x="3925748" y="3291392"/>
                  <a:pt x="3911934" y="3283104"/>
                </a:cubicBezTo>
                <a:cubicBezTo>
                  <a:pt x="3898121" y="3274816"/>
                  <a:pt x="3878448" y="3270672"/>
                  <a:pt x="3852915" y="3270672"/>
                </a:cubicBezTo>
                <a:close/>
                <a:moveTo>
                  <a:pt x="1051977" y="3262133"/>
                </a:moveTo>
                <a:cubicBezTo>
                  <a:pt x="1027030" y="3262133"/>
                  <a:pt x="1007523" y="3266842"/>
                  <a:pt x="993459" y="3276260"/>
                </a:cubicBezTo>
                <a:cubicBezTo>
                  <a:pt x="979395" y="3285678"/>
                  <a:pt x="972363" y="3297796"/>
                  <a:pt x="972363" y="3312614"/>
                </a:cubicBezTo>
                <a:cubicBezTo>
                  <a:pt x="972363" y="3327515"/>
                  <a:pt x="979373" y="3339633"/>
                  <a:pt x="993397" y="3348967"/>
                </a:cubicBezTo>
                <a:cubicBezTo>
                  <a:pt x="1007419" y="3358302"/>
                  <a:pt x="1026946" y="3362969"/>
                  <a:pt x="1051977" y="3362969"/>
                </a:cubicBezTo>
                <a:cubicBezTo>
                  <a:pt x="1077092" y="3362969"/>
                  <a:pt x="1096703" y="3358302"/>
                  <a:pt x="1110808" y="3348967"/>
                </a:cubicBezTo>
                <a:cubicBezTo>
                  <a:pt x="1124914" y="3339633"/>
                  <a:pt x="1131967" y="3327515"/>
                  <a:pt x="1131967" y="3312614"/>
                </a:cubicBezTo>
                <a:cubicBezTo>
                  <a:pt x="1131967" y="3297880"/>
                  <a:pt x="1124893" y="3285783"/>
                  <a:pt x="1110746" y="3276323"/>
                </a:cubicBezTo>
                <a:cubicBezTo>
                  <a:pt x="1096598" y="3266863"/>
                  <a:pt x="1077008" y="3262133"/>
                  <a:pt x="1051977" y="3262133"/>
                </a:cubicBezTo>
                <a:close/>
                <a:moveTo>
                  <a:pt x="1341420" y="3250580"/>
                </a:moveTo>
                <a:lnTo>
                  <a:pt x="1341420" y="3304577"/>
                </a:lnTo>
                <a:lnTo>
                  <a:pt x="1244980" y="3304577"/>
                </a:lnTo>
                <a:lnTo>
                  <a:pt x="1244980" y="3330571"/>
                </a:lnTo>
                <a:lnTo>
                  <a:pt x="1469757" y="3330571"/>
                </a:lnTo>
                <a:lnTo>
                  <a:pt x="1469757" y="3304577"/>
                </a:lnTo>
                <a:lnTo>
                  <a:pt x="1373065" y="3304577"/>
                </a:lnTo>
                <a:lnTo>
                  <a:pt x="1373065" y="3250580"/>
                </a:lnTo>
                <a:close/>
                <a:moveTo>
                  <a:pt x="379571" y="3247818"/>
                </a:moveTo>
                <a:cubicBezTo>
                  <a:pt x="386603" y="3247818"/>
                  <a:pt x="392464" y="3250601"/>
                  <a:pt x="397152" y="3256168"/>
                </a:cubicBezTo>
                <a:cubicBezTo>
                  <a:pt x="401840" y="3261735"/>
                  <a:pt x="404184" y="3270505"/>
                  <a:pt x="404184" y="3282476"/>
                </a:cubicBezTo>
                <a:cubicBezTo>
                  <a:pt x="404184" y="3294112"/>
                  <a:pt x="402007" y="3302484"/>
                  <a:pt x="397654" y="3307591"/>
                </a:cubicBezTo>
                <a:cubicBezTo>
                  <a:pt x="393301" y="3312697"/>
                  <a:pt x="387859" y="3315251"/>
                  <a:pt x="381329" y="3315251"/>
                </a:cubicBezTo>
                <a:cubicBezTo>
                  <a:pt x="374548" y="3315251"/>
                  <a:pt x="368521" y="3312132"/>
                  <a:pt x="363247" y="3305895"/>
                </a:cubicBezTo>
                <a:cubicBezTo>
                  <a:pt x="357973" y="3299659"/>
                  <a:pt x="355336" y="3290806"/>
                  <a:pt x="355336" y="3279337"/>
                </a:cubicBezTo>
                <a:cubicBezTo>
                  <a:pt x="355336" y="3268956"/>
                  <a:pt x="357680" y="3261107"/>
                  <a:pt x="362368" y="3255792"/>
                </a:cubicBezTo>
                <a:cubicBezTo>
                  <a:pt x="367056" y="3250476"/>
                  <a:pt x="372790" y="3247818"/>
                  <a:pt x="379571" y="3247818"/>
                </a:cubicBezTo>
                <a:close/>
                <a:moveTo>
                  <a:pt x="663954" y="3243674"/>
                </a:moveTo>
                <a:lnTo>
                  <a:pt x="663954" y="3270421"/>
                </a:lnTo>
                <a:lnTo>
                  <a:pt x="888731" y="3270421"/>
                </a:lnTo>
                <a:lnTo>
                  <a:pt x="888731" y="3243674"/>
                </a:lnTo>
                <a:close/>
                <a:moveTo>
                  <a:pt x="4058102" y="3222075"/>
                </a:moveTo>
                <a:cubicBezTo>
                  <a:pt x="4065637" y="3222075"/>
                  <a:pt x="4071518" y="3224754"/>
                  <a:pt x="4075745" y="3230112"/>
                </a:cubicBezTo>
                <a:cubicBezTo>
                  <a:pt x="4079973" y="3235469"/>
                  <a:pt x="4082087" y="3242627"/>
                  <a:pt x="4082087" y="3251585"/>
                </a:cubicBezTo>
                <a:cubicBezTo>
                  <a:pt x="4082087" y="3260626"/>
                  <a:pt x="4079931" y="3267909"/>
                  <a:pt x="4075620" y="3273435"/>
                </a:cubicBezTo>
                <a:cubicBezTo>
                  <a:pt x="4071308" y="3278960"/>
                  <a:pt x="4065469" y="3281722"/>
                  <a:pt x="4058102" y="3281722"/>
                </a:cubicBezTo>
                <a:cubicBezTo>
                  <a:pt x="4050651" y="3281722"/>
                  <a:pt x="4044770" y="3278960"/>
                  <a:pt x="4040459" y="3273435"/>
                </a:cubicBezTo>
                <a:cubicBezTo>
                  <a:pt x="4036148" y="3267909"/>
                  <a:pt x="4033992" y="3260626"/>
                  <a:pt x="4033992" y="3251585"/>
                </a:cubicBezTo>
                <a:cubicBezTo>
                  <a:pt x="4033992" y="3242543"/>
                  <a:pt x="4036106" y="3235365"/>
                  <a:pt x="4040333" y="3230049"/>
                </a:cubicBezTo>
                <a:cubicBezTo>
                  <a:pt x="4044561" y="3224733"/>
                  <a:pt x="4050484" y="3222075"/>
                  <a:pt x="4058102" y="3222075"/>
                </a:cubicBezTo>
                <a:close/>
                <a:moveTo>
                  <a:pt x="4645801" y="3207885"/>
                </a:moveTo>
                <a:cubicBezTo>
                  <a:pt x="4655847" y="3207885"/>
                  <a:pt x="4663591" y="3209643"/>
                  <a:pt x="4669032" y="3213159"/>
                </a:cubicBezTo>
                <a:cubicBezTo>
                  <a:pt x="4674474" y="3216675"/>
                  <a:pt x="4677195" y="3221531"/>
                  <a:pt x="4677195" y="3227726"/>
                </a:cubicBezTo>
                <a:cubicBezTo>
                  <a:pt x="4677195" y="3234004"/>
                  <a:pt x="4674537" y="3238965"/>
                  <a:pt x="4669221" y="3242606"/>
                </a:cubicBezTo>
                <a:cubicBezTo>
                  <a:pt x="4663905" y="3246248"/>
                  <a:pt x="4656098" y="3248069"/>
                  <a:pt x="4645801" y="3248069"/>
                </a:cubicBezTo>
                <a:cubicBezTo>
                  <a:pt x="4635672" y="3248069"/>
                  <a:pt x="4627970" y="3246227"/>
                  <a:pt x="4622696" y="3242543"/>
                </a:cubicBezTo>
                <a:cubicBezTo>
                  <a:pt x="4617422" y="3238860"/>
                  <a:pt x="4614785" y="3233921"/>
                  <a:pt x="4614785" y="3227726"/>
                </a:cubicBezTo>
                <a:cubicBezTo>
                  <a:pt x="4614785" y="3221615"/>
                  <a:pt x="4617484" y="3216780"/>
                  <a:pt x="4622884" y="3213222"/>
                </a:cubicBezTo>
                <a:cubicBezTo>
                  <a:pt x="4628284" y="3209664"/>
                  <a:pt x="4635923" y="3207885"/>
                  <a:pt x="4645801" y="3207885"/>
                </a:cubicBezTo>
                <a:close/>
                <a:moveTo>
                  <a:pt x="4058102" y="3194825"/>
                </a:moveTo>
                <a:cubicBezTo>
                  <a:pt x="4041610" y="3194825"/>
                  <a:pt x="4028362" y="3199995"/>
                  <a:pt x="4018358" y="3210334"/>
                </a:cubicBezTo>
                <a:cubicBezTo>
                  <a:pt x="4008354" y="3220673"/>
                  <a:pt x="4003352" y="3234423"/>
                  <a:pt x="4003352" y="3251585"/>
                </a:cubicBezTo>
                <a:cubicBezTo>
                  <a:pt x="4003352" y="3268747"/>
                  <a:pt x="4008417" y="3282560"/>
                  <a:pt x="4018546" y="3293024"/>
                </a:cubicBezTo>
                <a:cubicBezTo>
                  <a:pt x="4028676" y="3303489"/>
                  <a:pt x="4041861" y="3308721"/>
                  <a:pt x="4058102" y="3308721"/>
                </a:cubicBezTo>
                <a:cubicBezTo>
                  <a:pt x="4074427" y="3308721"/>
                  <a:pt x="4087549" y="3303489"/>
                  <a:pt x="4097470" y="3293024"/>
                </a:cubicBezTo>
                <a:cubicBezTo>
                  <a:pt x="4107390" y="3282560"/>
                  <a:pt x="4112350" y="3268747"/>
                  <a:pt x="4112350" y="3251585"/>
                </a:cubicBezTo>
                <a:cubicBezTo>
                  <a:pt x="4112350" y="3234507"/>
                  <a:pt x="4107369" y="3220777"/>
                  <a:pt x="4097407" y="3210397"/>
                </a:cubicBezTo>
                <a:cubicBezTo>
                  <a:pt x="4087445" y="3200016"/>
                  <a:pt x="4074343" y="3194825"/>
                  <a:pt x="4058102" y="3194825"/>
                </a:cubicBezTo>
                <a:close/>
                <a:moveTo>
                  <a:pt x="3027608" y="3188421"/>
                </a:moveTo>
                <a:lnTo>
                  <a:pt x="3044309" y="3188421"/>
                </a:lnTo>
                <a:cubicBezTo>
                  <a:pt x="3059463" y="3188421"/>
                  <a:pt x="3069633" y="3189007"/>
                  <a:pt x="3074823" y="3190179"/>
                </a:cubicBezTo>
                <a:cubicBezTo>
                  <a:pt x="3081772" y="3191686"/>
                  <a:pt x="3087507" y="3194574"/>
                  <a:pt x="3092028" y="3198844"/>
                </a:cubicBezTo>
                <a:cubicBezTo>
                  <a:pt x="3096547" y="3203113"/>
                  <a:pt x="3100064" y="3209057"/>
                  <a:pt x="3102576" y="3216675"/>
                </a:cubicBezTo>
                <a:cubicBezTo>
                  <a:pt x="3105087" y="3224293"/>
                  <a:pt x="3106342" y="3235218"/>
                  <a:pt x="3106342" y="3249450"/>
                </a:cubicBezTo>
                <a:cubicBezTo>
                  <a:pt x="3106342" y="3263682"/>
                  <a:pt x="3105087" y="3274921"/>
                  <a:pt x="3102576" y="3283167"/>
                </a:cubicBezTo>
                <a:cubicBezTo>
                  <a:pt x="3100064" y="3291413"/>
                  <a:pt x="3096819" y="3297335"/>
                  <a:pt x="3092844" y="3300935"/>
                </a:cubicBezTo>
                <a:cubicBezTo>
                  <a:pt x="3088867" y="3304535"/>
                  <a:pt x="3083864" y="3307088"/>
                  <a:pt x="3077837" y="3308595"/>
                </a:cubicBezTo>
                <a:cubicBezTo>
                  <a:pt x="3073233" y="3309767"/>
                  <a:pt x="3065740" y="3310353"/>
                  <a:pt x="3055359" y="3310353"/>
                </a:cubicBezTo>
                <a:lnTo>
                  <a:pt x="3027608" y="3310353"/>
                </a:lnTo>
                <a:close/>
                <a:moveTo>
                  <a:pt x="2460671" y="3184528"/>
                </a:moveTo>
                <a:lnTo>
                  <a:pt x="2506755" y="3184528"/>
                </a:lnTo>
                <a:lnTo>
                  <a:pt x="2506755" y="3209643"/>
                </a:lnTo>
                <a:lnTo>
                  <a:pt x="2460671" y="3209643"/>
                </a:lnTo>
                <a:close/>
                <a:moveTo>
                  <a:pt x="4645801" y="3181891"/>
                </a:moveTo>
                <a:cubicBezTo>
                  <a:pt x="4626714" y="3181891"/>
                  <a:pt x="4611499" y="3186224"/>
                  <a:pt x="4600156" y="3194888"/>
                </a:cubicBezTo>
                <a:cubicBezTo>
                  <a:pt x="4588812" y="3203553"/>
                  <a:pt x="4583141" y="3214499"/>
                  <a:pt x="4583141" y="3227726"/>
                </a:cubicBezTo>
                <a:cubicBezTo>
                  <a:pt x="4583141" y="3241120"/>
                  <a:pt x="4588854" y="3252129"/>
                  <a:pt x="4600281" y="3260752"/>
                </a:cubicBezTo>
                <a:cubicBezTo>
                  <a:pt x="4611708" y="3269374"/>
                  <a:pt x="4626798" y="3273686"/>
                  <a:pt x="4645550" y="3273686"/>
                </a:cubicBezTo>
                <a:cubicBezTo>
                  <a:pt x="4664721" y="3273686"/>
                  <a:pt x="4680020" y="3269353"/>
                  <a:pt x="4691447" y="3260689"/>
                </a:cubicBezTo>
                <a:cubicBezTo>
                  <a:pt x="4702875" y="3252024"/>
                  <a:pt x="4708589" y="3241037"/>
                  <a:pt x="4708589" y="3227726"/>
                </a:cubicBezTo>
                <a:cubicBezTo>
                  <a:pt x="4708589" y="3214415"/>
                  <a:pt x="4702895" y="3203448"/>
                  <a:pt x="4691510" y="3194825"/>
                </a:cubicBezTo>
                <a:cubicBezTo>
                  <a:pt x="4680125" y="3186203"/>
                  <a:pt x="4664889" y="3181891"/>
                  <a:pt x="4645801" y="3181891"/>
                </a:cubicBezTo>
                <a:close/>
                <a:moveTo>
                  <a:pt x="2375532" y="3166195"/>
                </a:moveTo>
                <a:lnTo>
                  <a:pt x="2429905" y="3166195"/>
                </a:lnTo>
                <a:lnTo>
                  <a:pt x="2429905" y="3227726"/>
                </a:lnTo>
                <a:lnTo>
                  <a:pt x="2375532" y="3227726"/>
                </a:lnTo>
                <a:close/>
                <a:moveTo>
                  <a:pt x="4326328" y="3163934"/>
                </a:moveTo>
                <a:cubicBezTo>
                  <a:pt x="4336122" y="3163934"/>
                  <a:pt x="4344117" y="3169125"/>
                  <a:pt x="4350312" y="3179505"/>
                </a:cubicBezTo>
                <a:cubicBezTo>
                  <a:pt x="4356507" y="3189886"/>
                  <a:pt x="4359605" y="3203825"/>
                  <a:pt x="4359605" y="3221322"/>
                </a:cubicBezTo>
                <a:cubicBezTo>
                  <a:pt x="4359605" y="3238567"/>
                  <a:pt x="4356403" y="3252422"/>
                  <a:pt x="4349998" y="3262886"/>
                </a:cubicBezTo>
                <a:cubicBezTo>
                  <a:pt x="4343594" y="3273351"/>
                  <a:pt x="4335704" y="3278583"/>
                  <a:pt x="4326328" y="3278583"/>
                </a:cubicBezTo>
                <a:cubicBezTo>
                  <a:pt x="4316868" y="3278583"/>
                  <a:pt x="4308978" y="3273372"/>
                  <a:pt x="4302657" y="3262949"/>
                </a:cubicBezTo>
                <a:cubicBezTo>
                  <a:pt x="4296336" y="3252527"/>
                  <a:pt x="4293176" y="3238651"/>
                  <a:pt x="4293176" y="3221322"/>
                </a:cubicBezTo>
                <a:cubicBezTo>
                  <a:pt x="4293176" y="3203406"/>
                  <a:pt x="4296295" y="3189363"/>
                  <a:pt x="4302531" y="3179192"/>
                </a:cubicBezTo>
                <a:cubicBezTo>
                  <a:pt x="4308768" y="3169020"/>
                  <a:pt x="4316700" y="3163934"/>
                  <a:pt x="4326328" y="3163934"/>
                </a:cubicBezTo>
                <a:close/>
                <a:moveTo>
                  <a:pt x="2658193" y="3158786"/>
                </a:moveTo>
                <a:lnTo>
                  <a:pt x="2658193" y="3341370"/>
                </a:lnTo>
                <a:lnTo>
                  <a:pt x="2787785" y="3341370"/>
                </a:lnTo>
                <a:lnTo>
                  <a:pt x="2787785" y="3310353"/>
                </a:lnTo>
                <a:lnTo>
                  <a:pt x="2695363" y="3310353"/>
                </a:lnTo>
                <a:lnTo>
                  <a:pt x="2695363" y="3158786"/>
                </a:lnTo>
                <a:close/>
                <a:moveTo>
                  <a:pt x="2990438" y="3157279"/>
                </a:moveTo>
                <a:lnTo>
                  <a:pt x="2990438" y="3341370"/>
                </a:lnTo>
                <a:lnTo>
                  <a:pt x="3060383" y="3341370"/>
                </a:lnTo>
                <a:cubicBezTo>
                  <a:pt x="3074111" y="3341370"/>
                  <a:pt x="3085079" y="3340072"/>
                  <a:pt x="3093282" y="3337477"/>
                </a:cubicBezTo>
                <a:cubicBezTo>
                  <a:pt x="3104250" y="3333961"/>
                  <a:pt x="3112956" y="3329064"/>
                  <a:pt x="3119402" y="3322785"/>
                </a:cubicBezTo>
                <a:cubicBezTo>
                  <a:pt x="3127941" y="3314497"/>
                  <a:pt x="3134513" y="3303656"/>
                  <a:pt x="3139117" y="3290262"/>
                </a:cubicBezTo>
                <a:cubicBezTo>
                  <a:pt x="3142884" y="3279295"/>
                  <a:pt x="3144767" y="3266235"/>
                  <a:pt x="3144767" y="3251082"/>
                </a:cubicBezTo>
                <a:cubicBezTo>
                  <a:pt x="3144767" y="3233837"/>
                  <a:pt x="3142759" y="3219333"/>
                  <a:pt x="3138740" y="3207571"/>
                </a:cubicBezTo>
                <a:cubicBezTo>
                  <a:pt x="3134721" y="3195809"/>
                  <a:pt x="3128861" y="3185868"/>
                  <a:pt x="3121160" y="3177747"/>
                </a:cubicBezTo>
                <a:cubicBezTo>
                  <a:pt x="3113458" y="3169627"/>
                  <a:pt x="3104208" y="3163976"/>
                  <a:pt x="3093409" y="3160795"/>
                </a:cubicBezTo>
                <a:cubicBezTo>
                  <a:pt x="3085372" y="3158451"/>
                  <a:pt x="3073694" y="3157279"/>
                  <a:pt x="3058373" y="3157279"/>
                </a:cubicBezTo>
                <a:close/>
                <a:moveTo>
                  <a:pt x="2819114" y="3157279"/>
                </a:moveTo>
                <a:lnTo>
                  <a:pt x="2819114" y="3341370"/>
                </a:lnTo>
                <a:lnTo>
                  <a:pt x="2959129" y="3341370"/>
                </a:lnTo>
                <a:lnTo>
                  <a:pt x="2959129" y="3310353"/>
                </a:lnTo>
                <a:lnTo>
                  <a:pt x="2856284" y="3310353"/>
                </a:lnTo>
                <a:lnTo>
                  <a:pt x="2856284" y="3260249"/>
                </a:lnTo>
                <a:lnTo>
                  <a:pt x="2948705" y="3260249"/>
                </a:lnTo>
                <a:lnTo>
                  <a:pt x="2948705" y="3229233"/>
                </a:lnTo>
                <a:lnTo>
                  <a:pt x="2856284" y="3229233"/>
                </a:lnTo>
                <a:lnTo>
                  <a:pt x="2856284" y="3188421"/>
                </a:lnTo>
                <a:lnTo>
                  <a:pt x="2955612" y="3188421"/>
                </a:lnTo>
                <a:lnTo>
                  <a:pt x="2955612" y="3157279"/>
                </a:lnTo>
                <a:close/>
                <a:moveTo>
                  <a:pt x="383087" y="3156525"/>
                </a:moveTo>
                <a:cubicBezTo>
                  <a:pt x="363163" y="3156525"/>
                  <a:pt x="346964" y="3163976"/>
                  <a:pt x="334490" y="3178878"/>
                </a:cubicBezTo>
                <a:cubicBezTo>
                  <a:pt x="322017" y="3193779"/>
                  <a:pt x="315780" y="3218098"/>
                  <a:pt x="315780" y="3251836"/>
                </a:cubicBezTo>
                <a:cubicBezTo>
                  <a:pt x="315780" y="3284736"/>
                  <a:pt x="321766" y="3308407"/>
                  <a:pt x="333737" y="3322848"/>
                </a:cubicBezTo>
                <a:cubicBezTo>
                  <a:pt x="345708" y="3337289"/>
                  <a:pt x="360987" y="3344509"/>
                  <a:pt x="379571" y="3344509"/>
                </a:cubicBezTo>
                <a:cubicBezTo>
                  <a:pt x="396900" y="3344509"/>
                  <a:pt x="411090" y="3338817"/>
                  <a:pt x="422141" y="3327431"/>
                </a:cubicBezTo>
                <a:cubicBezTo>
                  <a:pt x="433191" y="3316046"/>
                  <a:pt x="438717" y="3300935"/>
                  <a:pt x="438717" y="3282099"/>
                </a:cubicBezTo>
                <a:cubicBezTo>
                  <a:pt x="438717" y="3264351"/>
                  <a:pt x="433463" y="3249869"/>
                  <a:pt x="422957" y="3238651"/>
                </a:cubicBezTo>
                <a:cubicBezTo>
                  <a:pt x="412451" y="3227433"/>
                  <a:pt x="399831" y="3221824"/>
                  <a:pt x="385097" y="3221824"/>
                </a:cubicBezTo>
                <a:cubicBezTo>
                  <a:pt x="372037" y="3221824"/>
                  <a:pt x="361112" y="3227014"/>
                  <a:pt x="352322" y="3237395"/>
                </a:cubicBezTo>
                <a:cubicBezTo>
                  <a:pt x="353661" y="3216215"/>
                  <a:pt x="356905" y="3202276"/>
                  <a:pt x="362054" y="3195579"/>
                </a:cubicBezTo>
                <a:cubicBezTo>
                  <a:pt x="367202" y="3188882"/>
                  <a:pt x="373502" y="3185533"/>
                  <a:pt x="380953" y="3185533"/>
                </a:cubicBezTo>
                <a:cubicBezTo>
                  <a:pt x="386561" y="3185533"/>
                  <a:pt x="391124" y="3187207"/>
                  <a:pt x="394640" y="3190556"/>
                </a:cubicBezTo>
                <a:cubicBezTo>
                  <a:pt x="398156" y="3193905"/>
                  <a:pt x="400333" y="3199095"/>
                  <a:pt x="401170" y="3206127"/>
                </a:cubicBezTo>
                <a:lnTo>
                  <a:pt x="435326" y="3202360"/>
                </a:lnTo>
                <a:cubicBezTo>
                  <a:pt x="432815" y="3187458"/>
                  <a:pt x="426975" y="3176094"/>
                  <a:pt x="417808" y="3168267"/>
                </a:cubicBezTo>
                <a:cubicBezTo>
                  <a:pt x="408642" y="3160439"/>
                  <a:pt x="397068" y="3156525"/>
                  <a:pt x="383087" y="3156525"/>
                </a:cubicBezTo>
                <a:close/>
                <a:moveTo>
                  <a:pt x="456143" y="3154140"/>
                </a:moveTo>
                <a:cubicBezTo>
                  <a:pt x="467612" y="3179505"/>
                  <a:pt x="475482" y="3201083"/>
                  <a:pt x="479751" y="3218873"/>
                </a:cubicBezTo>
                <a:cubicBezTo>
                  <a:pt x="484021" y="3236662"/>
                  <a:pt x="486155" y="3255519"/>
                  <a:pt x="486155" y="3275444"/>
                </a:cubicBezTo>
                <a:cubicBezTo>
                  <a:pt x="486155" y="3285239"/>
                  <a:pt x="485569" y="3294803"/>
                  <a:pt x="484398" y="3304137"/>
                </a:cubicBezTo>
                <a:cubicBezTo>
                  <a:pt x="483225" y="3313472"/>
                  <a:pt x="481426" y="3323329"/>
                  <a:pt x="478998" y="3333710"/>
                </a:cubicBezTo>
                <a:cubicBezTo>
                  <a:pt x="476570" y="3344091"/>
                  <a:pt x="473933" y="3353258"/>
                  <a:pt x="471087" y="3361211"/>
                </a:cubicBezTo>
                <a:cubicBezTo>
                  <a:pt x="468240" y="3369164"/>
                  <a:pt x="463343" y="3380591"/>
                  <a:pt x="456395" y="3395492"/>
                </a:cubicBezTo>
                <a:lnTo>
                  <a:pt x="480756" y="3395492"/>
                </a:lnTo>
                <a:cubicBezTo>
                  <a:pt x="495155" y="3373642"/>
                  <a:pt x="505494" y="3351500"/>
                  <a:pt x="511772" y="3329064"/>
                </a:cubicBezTo>
                <a:cubicBezTo>
                  <a:pt x="517298" y="3309056"/>
                  <a:pt x="520061" y="3290303"/>
                  <a:pt x="520061" y="3272807"/>
                </a:cubicBezTo>
                <a:cubicBezTo>
                  <a:pt x="520061" y="3252045"/>
                  <a:pt x="516565" y="3231577"/>
                  <a:pt x="509575" y="3211401"/>
                </a:cubicBezTo>
                <a:cubicBezTo>
                  <a:pt x="502585" y="3191226"/>
                  <a:pt x="492769" y="3172138"/>
                  <a:pt x="480128" y="3154140"/>
                </a:cubicBezTo>
                <a:close/>
                <a:moveTo>
                  <a:pt x="2090856" y="3144345"/>
                </a:moveTo>
                <a:lnTo>
                  <a:pt x="2090856" y="3250078"/>
                </a:lnTo>
                <a:lnTo>
                  <a:pt x="2138198" y="3250078"/>
                </a:lnTo>
                <a:lnTo>
                  <a:pt x="2138198" y="3299177"/>
                </a:lnTo>
                <a:cubicBezTo>
                  <a:pt x="2115845" y="3299680"/>
                  <a:pt x="2091065" y="3299931"/>
                  <a:pt x="2063858" y="3299931"/>
                </a:cubicBezTo>
                <a:lnTo>
                  <a:pt x="2067500" y="3326427"/>
                </a:lnTo>
                <a:cubicBezTo>
                  <a:pt x="2089852" y="3326427"/>
                  <a:pt x="2121245" y="3325966"/>
                  <a:pt x="2161680" y="3325045"/>
                </a:cubicBezTo>
                <a:cubicBezTo>
                  <a:pt x="2202115" y="3324125"/>
                  <a:pt x="2228737" y="3323204"/>
                  <a:pt x="2241546" y="3322283"/>
                </a:cubicBezTo>
                <a:lnTo>
                  <a:pt x="2240038" y="3296415"/>
                </a:lnTo>
                <a:cubicBezTo>
                  <a:pt x="2220449" y="3297587"/>
                  <a:pt x="2196967" y="3298340"/>
                  <a:pt x="2169590" y="3298675"/>
                </a:cubicBezTo>
                <a:lnTo>
                  <a:pt x="2169590" y="3250078"/>
                </a:lnTo>
                <a:lnTo>
                  <a:pt x="2218440" y="3250078"/>
                </a:lnTo>
                <a:lnTo>
                  <a:pt x="2218440" y="3223833"/>
                </a:lnTo>
                <a:lnTo>
                  <a:pt x="2121998" y="3223833"/>
                </a:lnTo>
                <a:lnTo>
                  <a:pt x="2121998" y="3170841"/>
                </a:lnTo>
                <a:lnTo>
                  <a:pt x="2215677" y="3170841"/>
                </a:lnTo>
                <a:lnTo>
                  <a:pt x="2215677" y="3144345"/>
                </a:lnTo>
                <a:close/>
                <a:moveTo>
                  <a:pt x="1537943" y="3143089"/>
                </a:moveTo>
                <a:lnTo>
                  <a:pt x="1537943" y="3256482"/>
                </a:lnTo>
                <a:lnTo>
                  <a:pt x="1598595" y="3256482"/>
                </a:lnTo>
                <a:lnTo>
                  <a:pt x="1598595" y="3304577"/>
                </a:lnTo>
                <a:lnTo>
                  <a:pt x="1502155" y="3304577"/>
                </a:lnTo>
                <a:lnTo>
                  <a:pt x="1502155" y="3330822"/>
                </a:lnTo>
                <a:lnTo>
                  <a:pt x="1726931" y="3330822"/>
                </a:lnTo>
                <a:lnTo>
                  <a:pt x="1726931" y="3304577"/>
                </a:lnTo>
                <a:lnTo>
                  <a:pt x="1630240" y="3304577"/>
                </a:lnTo>
                <a:lnTo>
                  <a:pt x="1630240" y="3256482"/>
                </a:lnTo>
                <a:lnTo>
                  <a:pt x="1694784" y="3256482"/>
                </a:lnTo>
                <a:lnTo>
                  <a:pt x="1694784" y="3230237"/>
                </a:lnTo>
                <a:lnTo>
                  <a:pt x="1569587" y="3230237"/>
                </a:lnTo>
                <a:lnTo>
                  <a:pt x="1569587" y="3169334"/>
                </a:lnTo>
                <a:lnTo>
                  <a:pt x="1691143" y="3169334"/>
                </a:lnTo>
                <a:lnTo>
                  <a:pt x="1691143" y="3143089"/>
                </a:lnTo>
                <a:close/>
                <a:moveTo>
                  <a:pt x="1269215" y="3143089"/>
                </a:moveTo>
                <a:lnTo>
                  <a:pt x="1269215" y="3169083"/>
                </a:lnTo>
                <a:lnTo>
                  <a:pt x="1341420" y="3169083"/>
                </a:lnTo>
                <a:cubicBezTo>
                  <a:pt x="1339913" y="3183231"/>
                  <a:pt x="1330558" y="3197149"/>
                  <a:pt x="1313355" y="3210836"/>
                </a:cubicBezTo>
                <a:cubicBezTo>
                  <a:pt x="1296151" y="3224524"/>
                  <a:pt x="1275578" y="3233209"/>
                  <a:pt x="1251635" y="3236893"/>
                </a:cubicBezTo>
                <a:lnTo>
                  <a:pt x="1271978" y="3260626"/>
                </a:lnTo>
                <a:cubicBezTo>
                  <a:pt x="1290981" y="3254682"/>
                  <a:pt x="1308269" y="3246478"/>
                  <a:pt x="1323840" y="3236014"/>
                </a:cubicBezTo>
                <a:cubicBezTo>
                  <a:pt x="1339411" y="3225549"/>
                  <a:pt x="1350503" y="3214875"/>
                  <a:pt x="1357117" y="3203992"/>
                </a:cubicBezTo>
                <a:cubicBezTo>
                  <a:pt x="1363731" y="3214289"/>
                  <a:pt x="1375618" y="3225172"/>
                  <a:pt x="1392780" y="3236642"/>
                </a:cubicBezTo>
                <a:cubicBezTo>
                  <a:pt x="1409942" y="3248111"/>
                  <a:pt x="1426685" y="3256105"/>
                  <a:pt x="1443009" y="3260626"/>
                </a:cubicBezTo>
                <a:lnTo>
                  <a:pt x="1462097" y="3236893"/>
                </a:lnTo>
                <a:cubicBezTo>
                  <a:pt x="1436480" y="3231367"/>
                  <a:pt x="1415551" y="3222201"/>
                  <a:pt x="1399310" y="3209392"/>
                </a:cubicBezTo>
                <a:cubicBezTo>
                  <a:pt x="1383069" y="3196583"/>
                  <a:pt x="1374404" y="3183147"/>
                  <a:pt x="1373316" y="3169083"/>
                </a:cubicBezTo>
                <a:lnTo>
                  <a:pt x="1445270" y="3169083"/>
                </a:lnTo>
                <a:lnTo>
                  <a:pt x="1445270" y="3143089"/>
                </a:lnTo>
                <a:close/>
                <a:moveTo>
                  <a:pt x="3191990" y="3142587"/>
                </a:moveTo>
                <a:lnTo>
                  <a:pt x="3191990" y="3169083"/>
                </a:lnTo>
                <a:lnTo>
                  <a:pt x="3276249" y="3169083"/>
                </a:lnTo>
                <a:cubicBezTo>
                  <a:pt x="3264947" y="3219229"/>
                  <a:pt x="3232214" y="3259161"/>
                  <a:pt x="3178050" y="3288880"/>
                </a:cubicBezTo>
                <a:lnTo>
                  <a:pt x="3201658" y="3310981"/>
                </a:lnTo>
                <a:cubicBezTo>
                  <a:pt x="3268631" y="3269709"/>
                  <a:pt x="3305424" y="3213578"/>
                  <a:pt x="3312038" y="3142587"/>
                </a:cubicBezTo>
                <a:close/>
                <a:moveTo>
                  <a:pt x="1772764" y="3142587"/>
                </a:moveTo>
                <a:lnTo>
                  <a:pt x="1772764" y="3169083"/>
                </a:lnTo>
                <a:lnTo>
                  <a:pt x="1857023" y="3169083"/>
                </a:lnTo>
                <a:cubicBezTo>
                  <a:pt x="1845722" y="3219229"/>
                  <a:pt x="1812990" y="3259161"/>
                  <a:pt x="1758827" y="3288880"/>
                </a:cubicBezTo>
                <a:lnTo>
                  <a:pt x="1782432" y="3310981"/>
                </a:lnTo>
                <a:cubicBezTo>
                  <a:pt x="1849405" y="3269709"/>
                  <a:pt x="1886198" y="3213578"/>
                  <a:pt x="1892813" y="3142587"/>
                </a:cubicBezTo>
                <a:close/>
                <a:moveTo>
                  <a:pt x="4838683" y="3142336"/>
                </a:moveTo>
                <a:lnTo>
                  <a:pt x="4838683" y="3297168"/>
                </a:lnTo>
                <a:lnTo>
                  <a:pt x="4875225" y="3297168"/>
                </a:lnTo>
                <a:cubicBezTo>
                  <a:pt x="4919426" y="3297168"/>
                  <a:pt x="4950904" y="3295870"/>
                  <a:pt x="4969656" y="3293275"/>
                </a:cubicBezTo>
                <a:lnTo>
                  <a:pt x="4966768" y="3267282"/>
                </a:lnTo>
                <a:cubicBezTo>
                  <a:pt x="4949522" y="3269709"/>
                  <a:pt x="4921352" y="3270923"/>
                  <a:pt x="4882257" y="3270923"/>
                </a:cubicBezTo>
                <a:lnTo>
                  <a:pt x="4870076" y="3270923"/>
                </a:lnTo>
                <a:lnTo>
                  <a:pt x="4870076" y="3168832"/>
                </a:lnTo>
                <a:lnTo>
                  <a:pt x="4954210" y="3168832"/>
                </a:lnTo>
                <a:lnTo>
                  <a:pt x="4954210" y="3142336"/>
                </a:lnTo>
                <a:close/>
                <a:moveTo>
                  <a:pt x="4326328" y="3137187"/>
                </a:moveTo>
                <a:cubicBezTo>
                  <a:pt x="4306738" y="3137187"/>
                  <a:pt x="4291083" y="3144575"/>
                  <a:pt x="4279364" y="3159351"/>
                </a:cubicBezTo>
                <a:cubicBezTo>
                  <a:pt x="4267644" y="3174127"/>
                  <a:pt x="4261783" y="3194700"/>
                  <a:pt x="4261783" y="3221070"/>
                </a:cubicBezTo>
                <a:cubicBezTo>
                  <a:pt x="4261783" y="3246939"/>
                  <a:pt x="4267664" y="3267407"/>
                  <a:pt x="4279426" y="3282476"/>
                </a:cubicBezTo>
                <a:cubicBezTo>
                  <a:pt x="4291188" y="3297545"/>
                  <a:pt x="4306822" y="3305079"/>
                  <a:pt x="4326328" y="3305079"/>
                </a:cubicBezTo>
                <a:cubicBezTo>
                  <a:pt x="4345750" y="3305079"/>
                  <a:pt x="4361321" y="3297587"/>
                  <a:pt x="4373041" y="3282602"/>
                </a:cubicBezTo>
                <a:cubicBezTo>
                  <a:pt x="4384761" y="3267616"/>
                  <a:pt x="4390621" y="3247106"/>
                  <a:pt x="4390621" y="3221070"/>
                </a:cubicBezTo>
                <a:cubicBezTo>
                  <a:pt x="4390621" y="3195035"/>
                  <a:pt x="4384761" y="3174545"/>
                  <a:pt x="4373041" y="3159602"/>
                </a:cubicBezTo>
                <a:cubicBezTo>
                  <a:pt x="4361321" y="3144659"/>
                  <a:pt x="4345750" y="3137187"/>
                  <a:pt x="4326328" y="3137187"/>
                </a:cubicBezTo>
                <a:close/>
                <a:moveTo>
                  <a:pt x="3489755" y="3132541"/>
                </a:moveTo>
                <a:lnTo>
                  <a:pt x="3489755" y="3158786"/>
                </a:lnTo>
                <a:lnTo>
                  <a:pt x="3539734" y="3158786"/>
                </a:lnTo>
                <a:lnTo>
                  <a:pt x="3539734" y="3168078"/>
                </a:lnTo>
                <a:cubicBezTo>
                  <a:pt x="3539734" y="3182980"/>
                  <a:pt x="3533874" y="3197442"/>
                  <a:pt x="3522154" y="3211464"/>
                </a:cubicBezTo>
                <a:cubicBezTo>
                  <a:pt x="3510434" y="3225486"/>
                  <a:pt x="3496118" y="3235679"/>
                  <a:pt x="3479208" y="3242041"/>
                </a:cubicBezTo>
                <a:lnTo>
                  <a:pt x="3501560" y="3264268"/>
                </a:lnTo>
                <a:cubicBezTo>
                  <a:pt x="3511438" y="3259496"/>
                  <a:pt x="3521944" y="3251857"/>
                  <a:pt x="3533079" y="3241351"/>
                </a:cubicBezTo>
                <a:cubicBezTo>
                  <a:pt x="3544213" y="3230844"/>
                  <a:pt x="3551998" y="3220987"/>
                  <a:pt x="3556435" y="3211778"/>
                </a:cubicBezTo>
                <a:cubicBezTo>
                  <a:pt x="3568741" y="3229442"/>
                  <a:pt x="3586740" y="3244176"/>
                  <a:pt x="3610432" y="3255980"/>
                </a:cubicBezTo>
                <a:lnTo>
                  <a:pt x="3630398" y="3232121"/>
                </a:lnTo>
                <a:cubicBezTo>
                  <a:pt x="3612818" y="3226344"/>
                  <a:pt x="3598565" y="3217617"/>
                  <a:pt x="3587640" y="3205939"/>
                </a:cubicBezTo>
                <a:cubicBezTo>
                  <a:pt x="3576716" y="3194260"/>
                  <a:pt x="3571253" y="3181264"/>
                  <a:pt x="3571253" y="3166948"/>
                </a:cubicBezTo>
                <a:lnTo>
                  <a:pt x="3571253" y="3158786"/>
                </a:lnTo>
                <a:lnTo>
                  <a:pt x="3619976" y="3158786"/>
                </a:lnTo>
                <a:lnTo>
                  <a:pt x="3619976" y="3132541"/>
                </a:lnTo>
                <a:close/>
                <a:moveTo>
                  <a:pt x="927533" y="3132541"/>
                </a:moveTo>
                <a:lnTo>
                  <a:pt x="927533" y="3158786"/>
                </a:lnTo>
                <a:lnTo>
                  <a:pt x="977512" y="3158786"/>
                </a:lnTo>
                <a:lnTo>
                  <a:pt x="977512" y="3168581"/>
                </a:lnTo>
                <a:cubicBezTo>
                  <a:pt x="977512" y="3183566"/>
                  <a:pt x="971630" y="3198069"/>
                  <a:pt x="959869" y="3212092"/>
                </a:cubicBezTo>
                <a:cubicBezTo>
                  <a:pt x="948107" y="3226114"/>
                  <a:pt x="933812" y="3236307"/>
                  <a:pt x="916985" y="3242669"/>
                </a:cubicBezTo>
                <a:lnTo>
                  <a:pt x="939338" y="3264770"/>
                </a:lnTo>
                <a:cubicBezTo>
                  <a:pt x="949216" y="3259998"/>
                  <a:pt x="959722" y="3252359"/>
                  <a:pt x="970856" y="3241853"/>
                </a:cubicBezTo>
                <a:cubicBezTo>
                  <a:pt x="981990" y="3231346"/>
                  <a:pt x="989776" y="3221489"/>
                  <a:pt x="994213" y="3212280"/>
                </a:cubicBezTo>
                <a:cubicBezTo>
                  <a:pt x="1006268" y="3229861"/>
                  <a:pt x="1024267" y="3244595"/>
                  <a:pt x="1048210" y="3256482"/>
                </a:cubicBezTo>
                <a:lnTo>
                  <a:pt x="1068176" y="3232623"/>
                </a:lnTo>
                <a:cubicBezTo>
                  <a:pt x="1050763" y="3226930"/>
                  <a:pt x="1036553" y="3218266"/>
                  <a:pt x="1025544" y="3206629"/>
                </a:cubicBezTo>
                <a:cubicBezTo>
                  <a:pt x="1014535" y="3194993"/>
                  <a:pt x="1009031" y="3181975"/>
                  <a:pt x="1009031" y="3167576"/>
                </a:cubicBezTo>
                <a:lnTo>
                  <a:pt x="1009031" y="3158786"/>
                </a:lnTo>
                <a:lnTo>
                  <a:pt x="1057753" y="3158786"/>
                </a:lnTo>
                <a:lnTo>
                  <a:pt x="1057753" y="3132541"/>
                </a:lnTo>
                <a:close/>
                <a:moveTo>
                  <a:pt x="3774431" y="3127644"/>
                </a:moveTo>
                <a:lnTo>
                  <a:pt x="3774431" y="3209392"/>
                </a:lnTo>
                <a:lnTo>
                  <a:pt x="3837218" y="3209392"/>
                </a:lnTo>
                <a:lnTo>
                  <a:pt x="3837218" y="3231493"/>
                </a:lnTo>
                <a:lnTo>
                  <a:pt x="3740526" y="3231493"/>
                </a:lnTo>
                <a:lnTo>
                  <a:pt x="3740526" y="3258240"/>
                </a:lnTo>
                <a:lnTo>
                  <a:pt x="3965303" y="3258240"/>
                </a:lnTo>
                <a:lnTo>
                  <a:pt x="3965303" y="3231493"/>
                </a:lnTo>
                <a:lnTo>
                  <a:pt x="3868611" y="3231493"/>
                </a:lnTo>
                <a:lnTo>
                  <a:pt x="3868611" y="3209392"/>
                </a:lnTo>
                <a:lnTo>
                  <a:pt x="3934412" y="3209392"/>
                </a:lnTo>
                <a:lnTo>
                  <a:pt x="3934412" y="3182896"/>
                </a:lnTo>
                <a:lnTo>
                  <a:pt x="3806327" y="3182896"/>
                </a:lnTo>
                <a:lnTo>
                  <a:pt x="3806327" y="3154140"/>
                </a:lnTo>
                <a:lnTo>
                  <a:pt x="3931901" y="3154140"/>
                </a:lnTo>
                <a:lnTo>
                  <a:pt x="3931901" y="3127644"/>
                </a:lnTo>
                <a:close/>
                <a:moveTo>
                  <a:pt x="697859" y="3127644"/>
                </a:moveTo>
                <a:lnTo>
                  <a:pt x="697859" y="3228479"/>
                </a:lnTo>
                <a:lnTo>
                  <a:pt x="857840" y="3228479"/>
                </a:lnTo>
                <a:lnTo>
                  <a:pt x="857840" y="3203239"/>
                </a:lnTo>
                <a:lnTo>
                  <a:pt x="729755" y="3203239"/>
                </a:lnTo>
                <a:lnTo>
                  <a:pt x="729755" y="3189928"/>
                </a:lnTo>
                <a:lnTo>
                  <a:pt x="850682" y="3189928"/>
                </a:lnTo>
                <a:lnTo>
                  <a:pt x="850682" y="3166195"/>
                </a:lnTo>
                <a:lnTo>
                  <a:pt x="729755" y="3166195"/>
                </a:lnTo>
                <a:lnTo>
                  <a:pt x="729755" y="3153135"/>
                </a:lnTo>
                <a:lnTo>
                  <a:pt x="855329" y="3153135"/>
                </a:lnTo>
                <a:lnTo>
                  <a:pt x="855329" y="3127644"/>
                </a:lnTo>
                <a:close/>
                <a:moveTo>
                  <a:pt x="4042154" y="3127392"/>
                </a:moveTo>
                <a:lnTo>
                  <a:pt x="4042154" y="3157279"/>
                </a:lnTo>
                <a:lnTo>
                  <a:pt x="3996697" y="3157279"/>
                </a:lnTo>
                <a:lnTo>
                  <a:pt x="3996697" y="3183524"/>
                </a:lnTo>
                <a:lnTo>
                  <a:pt x="4117750" y="3183524"/>
                </a:lnTo>
                <a:lnTo>
                  <a:pt x="4117750" y="3157279"/>
                </a:lnTo>
                <a:lnTo>
                  <a:pt x="4073548" y="3157279"/>
                </a:lnTo>
                <a:lnTo>
                  <a:pt x="4073548" y="3127392"/>
                </a:lnTo>
                <a:close/>
                <a:moveTo>
                  <a:pt x="4987613" y="3121742"/>
                </a:moveTo>
                <a:lnTo>
                  <a:pt x="4987613" y="3363973"/>
                </a:lnTo>
                <a:lnTo>
                  <a:pt x="5019007" y="3363973"/>
                </a:lnTo>
                <a:lnTo>
                  <a:pt x="5019007" y="3240032"/>
                </a:lnTo>
                <a:lnTo>
                  <a:pt x="5059441" y="3240032"/>
                </a:lnTo>
                <a:lnTo>
                  <a:pt x="5059441" y="3213536"/>
                </a:lnTo>
                <a:lnTo>
                  <a:pt x="5019007" y="3213536"/>
                </a:lnTo>
                <a:lnTo>
                  <a:pt x="5019007" y="3121742"/>
                </a:lnTo>
                <a:close/>
                <a:moveTo>
                  <a:pt x="4732824" y="3121742"/>
                </a:moveTo>
                <a:lnTo>
                  <a:pt x="4732824" y="3297670"/>
                </a:lnTo>
                <a:lnTo>
                  <a:pt x="4764092" y="3297670"/>
                </a:lnTo>
                <a:lnTo>
                  <a:pt x="4764092" y="3227977"/>
                </a:lnTo>
                <a:lnTo>
                  <a:pt x="4801136" y="3227977"/>
                </a:lnTo>
                <a:lnTo>
                  <a:pt x="4801136" y="3201481"/>
                </a:lnTo>
                <a:lnTo>
                  <a:pt x="4764092" y="3201481"/>
                </a:lnTo>
                <a:lnTo>
                  <a:pt x="4764092" y="3121742"/>
                </a:lnTo>
                <a:close/>
                <a:moveTo>
                  <a:pt x="4418499" y="3121742"/>
                </a:moveTo>
                <a:lnTo>
                  <a:pt x="4418499" y="3363973"/>
                </a:lnTo>
                <a:lnTo>
                  <a:pt x="4450018" y="3363973"/>
                </a:lnTo>
                <a:lnTo>
                  <a:pt x="4450018" y="3278332"/>
                </a:lnTo>
                <a:lnTo>
                  <a:pt x="4489197" y="3278332"/>
                </a:lnTo>
                <a:lnTo>
                  <a:pt x="4489197" y="3251836"/>
                </a:lnTo>
                <a:lnTo>
                  <a:pt x="4450018" y="3251836"/>
                </a:lnTo>
                <a:lnTo>
                  <a:pt x="4450018" y="3200476"/>
                </a:lnTo>
                <a:lnTo>
                  <a:pt x="4489197" y="3200476"/>
                </a:lnTo>
                <a:lnTo>
                  <a:pt x="4489197" y="3173980"/>
                </a:lnTo>
                <a:lnTo>
                  <a:pt x="4450018" y="3173980"/>
                </a:lnTo>
                <a:lnTo>
                  <a:pt x="4450018" y="3121742"/>
                </a:lnTo>
                <a:close/>
                <a:moveTo>
                  <a:pt x="4177523" y="3121742"/>
                </a:moveTo>
                <a:lnTo>
                  <a:pt x="4177523" y="3223582"/>
                </a:lnTo>
                <a:lnTo>
                  <a:pt x="4159691" y="3223582"/>
                </a:lnTo>
                <a:lnTo>
                  <a:pt x="4159691" y="3126388"/>
                </a:lnTo>
                <a:lnTo>
                  <a:pt x="4129930" y="3126388"/>
                </a:lnTo>
                <a:lnTo>
                  <a:pt x="4129930" y="3356564"/>
                </a:lnTo>
                <a:lnTo>
                  <a:pt x="4159691" y="3356564"/>
                </a:lnTo>
                <a:lnTo>
                  <a:pt x="4159691" y="3250078"/>
                </a:lnTo>
                <a:lnTo>
                  <a:pt x="4177523" y="3250078"/>
                </a:lnTo>
                <a:lnTo>
                  <a:pt x="4177523" y="3363973"/>
                </a:lnTo>
                <a:lnTo>
                  <a:pt x="4208288" y="3363973"/>
                </a:lnTo>
                <a:lnTo>
                  <a:pt x="4208288" y="3121742"/>
                </a:lnTo>
                <a:close/>
                <a:moveTo>
                  <a:pt x="3647225" y="3121742"/>
                </a:moveTo>
                <a:lnTo>
                  <a:pt x="3647225" y="3263389"/>
                </a:lnTo>
                <a:lnTo>
                  <a:pt x="3678870" y="3263389"/>
                </a:lnTo>
                <a:lnTo>
                  <a:pt x="3678870" y="3209894"/>
                </a:lnTo>
                <a:lnTo>
                  <a:pt x="3715537" y="3209894"/>
                </a:lnTo>
                <a:lnTo>
                  <a:pt x="3715537" y="3183524"/>
                </a:lnTo>
                <a:lnTo>
                  <a:pt x="3678870" y="3183524"/>
                </a:lnTo>
                <a:lnTo>
                  <a:pt x="3678870" y="3121742"/>
                </a:lnTo>
                <a:close/>
                <a:moveTo>
                  <a:pt x="3342425" y="3121742"/>
                </a:moveTo>
                <a:lnTo>
                  <a:pt x="3342425" y="3363973"/>
                </a:lnTo>
                <a:lnTo>
                  <a:pt x="3374070" y="3363973"/>
                </a:lnTo>
                <a:lnTo>
                  <a:pt x="3374070" y="3243674"/>
                </a:lnTo>
                <a:lnTo>
                  <a:pt x="3411616" y="3243674"/>
                </a:lnTo>
                <a:lnTo>
                  <a:pt x="3411616" y="3217178"/>
                </a:lnTo>
                <a:lnTo>
                  <a:pt x="3374070" y="3217178"/>
                </a:lnTo>
                <a:lnTo>
                  <a:pt x="3374070" y="3121742"/>
                </a:lnTo>
                <a:close/>
                <a:moveTo>
                  <a:pt x="2506755" y="3121742"/>
                </a:moveTo>
                <a:lnTo>
                  <a:pt x="2506755" y="3159288"/>
                </a:lnTo>
                <a:lnTo>
                  <a:pt x="2460671" y="3159288"/>
                </a:lnTo>
                <a:lnTo>
                  <a:pt x="2460671" y="3139699"/>
                </a:lnTo>
                <a:lnTo>
                  <a:pt x="2344767" y="3139699"/>
                </a:lnTo>
                <a:lnTo>
                  <a:pt x="2344767" y="3254222"/>
                </a:lnTo>
                <a:lnTo>
                  <a:pt x="2460671" y="3254222"/>
                </a:lnTo>
                <a:lnTo>
                  <a:pt x="2460671" y="3234632"/>
                </a:lnTo>
                <a:lnTo>
                  <a:pt x="2506755" y="3234632"/>
                </a:lnTo>
                <a:lnTo>
                  <a:pt x="2506755" y="3296917"/>
                </a:lnTo>
                <a:lnTo>
                  <a:pt x="2537898" y="3296917"/>
                </a:lnTo>
                <a:lnTo>
                  <a:pt x="2537898" y="3121742"/>
                </a:lnTo>
                <a:close/>
                <a:moveTo>
                  <a:pt x="2249834" y="3121742"/>
                </a:moveTo>
                <a:lnTo>
                  <a:pt x="2249834" y="3363973"/>
                </a:lnTo>
                <a:lnTo>
                  <a:pt x="2281729" y="3363973"/>
                </a:lnTo>
                <a:lnTo>
                  <a:pt x="2281729" y="3121742"/>
                </a:lnTo>
                <a:close/>
                <a:moveTo>
                  <a:pt x="1923201" y="3121742"/>
                </a:moveTo>
                <a:lnTo>
                  <a:pt x="1923201" y="3363973"/>
                </a:lnTo>
                <a:lnTo>
                  <a:pt x="1954845" y="3363973"/>
                </a:lnTo>
                <a:lnTo>
                  <a:pt x="1954845" y="3243674"/>
                </a:lnTo>
                <a:lnTo>
                  <a:pt x="1992392" y="3243674"/>
                </a:lnTo>
                <a:lnTo>
                  <a:pt x="1992392" y="3217178"/>
                </a:lnTo>
                <a:lnTo>
                  <a:pt x="1954845" y="3217178"/>
                </a:lnTo>
                <a:lnTo>
                  <a:pt x="1954845" y="3121742"/>
                </a:lnTo>
                <a:close/>
                <a:moveTo>
                  <a:pt x="1097309" y="3121742"/>
                </a:moveTo>
                <a:lnTo>
                  <a:pt x="1097309" y="3176492"/>
                </a:lnTo>
                <a:lnTo>
                  <a:pt x="1051726" y="3176492"/>
                </a:lnTo>
                <a:lnTo>
                  <a:pt x="1051726" y="3201732"/>
                </a:lnTo>
                <a:lnTo>
                  <a:pt x="1097309" y="3201732"/>
                </a:lnTo>
                <a:lnTo>
                  <a:pt x="1097309" y="3260375"/>
                </a:lnTo>
                <a:lnTo>
                  <a:pt x="1128200" y="3260375"/>
                </a:lnTo>
                <a:lnTo>
                  <a:pt x="1128200" y="3121742"/>
                </a:lnTo>
                <a:close/>
                <a:moveTo>
                  <a:pt x="4629351" y="3118351"/>
                </a:moveTo>
                <a:lnTo>
                  <a:pt x="4629351" y="3145601"/>
                </a:lnTo>
                <a:lnTo>
                  <a:pt x="4570959" y="3145601"/>
                </a:lnTo>
                <a:lnTo>
                  <a:pt x="4570959" y="3170841"/>
                </a:lnTo>
                <a:lnTo>
                  <a:pt x="4719388" y="3170841"/>
                </a:lnTo>
                <a:lnTo>
                  <a:pt x="4719388" y="3145601"/>
                </a:lnTo>
                <a:lnTo>
                  <a:pt x="4660996" y="3145601"/>
                </a:lnTo>
                <a:lnTo>
                  <a:pt x="4660996" y="3118351"/>
                </a:lnTo>
                <a:close/>
                <a:moveTo>
                  <a:pt x="4024365" y="2689577"/>
                </a:moveTo>
                <a:cubicBezTo>
                  <a:pt x="4057767" y="2689577"/>
                  <a:pt x="4074469" y="2696023"/>
                  <a:pt x="4074469" y="2708916"/>
                </a:cubicBezTo>
                <a:cubicBezTo>
                  <a:pt x="4074469" y="2722059"/>
                  <a:pt x="4057767" y="2728631"/>
                  <a:pt x="4024365" y="2728631"/>
                </a:cubicBezTo>
                <a:cubicBezTo>
                  <a:pt x="3990962" y="2728631"/>
                  <a:pt x="3974261" y="2722059"/>
                  <a:pt x="3974261" y="2708916"/>
                </a:cubicBezTo>
                <a:cubicBezTo>
                  <a:pt x="3974261" y="2696023"/>
                  <a:pt x="3990962" y="2689577"/>
                  <a:pt x="4024365" y="2689577"/>
                </a:cubicBezTo>
                <a:close/>
                <a:moveTo>
                  <a:pt x="3186166" y="2687066"/>
                </a:moveTo>
                <a:cubicBezTo>
                  <a:pt x="3217895" y="2687066"/>
                  <a:pt x="3233759" y="2693889"/>
                  <a:pt x="3233759" y="2707535"/>
                </a:cubicBezTo>
                <a:cubicBezTo>
                  <a:pt x="3233759" y="2721599"/>
                  <a:pt x="3217895" y="2728631"/>
                  <a:pt x="3186166" y="2728631"/>
                </a:cubicBezTo>
                <a:cubicBezTo>
                  <a:pt x="3154438" y="2728631"/>
                  <a:pt x="3138573" y="2721599"/>
                  <a:pt x="3138573" y="2707535"/>
                </a:cubicBezTo>
                <a:cubicBezTo>
                  <a:pt x="3138573" y="2693889"/>
                  <a:pt x="3154438" y="2687066"/>
                  <a:pt x="3186166" y="2687066"/>
                </a:cubicBezTo>
                <a:close/>
                <a:moveTo>
                  <a:pt x="1602954" y="2681667"/>
                </a:moveTo>
                <a:lnTo>
                  <a:pt x="1694496" y="2681667"/>
                </a:lnTo>
                <a:lnTo>
                  <a:pt x="1694496" y="2722227"/>
                </a:lnTo>
                <a:lnTo>
                  <a:pt x="1602954" y="2722227"/>
                </a:lnTo>
                <a:close/>
                <a:moveTo>
                  <a:pt x="5608631" y="2675136"/>
                </a:moveTo>
                <a:lnTo>
                  <a:pt x="5608631" y="2746713"/>
                </a:lnTo>
                <a:lnTo>
                  <a:pt x="5770997" y="2746713"/>
                </a:lnTo>
                <a:lnTo>
                  <a:pt x="5770997" y="2720217"/>
                </a:lnTo>
                <a:lnTo>
                  <a:pt x="5640275" y="2720217"/>
                </a:lnTo>
                <a:lnTo>
                  <a:pt x="5640275" y="2675136"/>
                </a:lnTo>
                <a:close/>
                <a:moveTo>
                  <a:pt x="3705784" y="2663332"/>
                </a:moveTo>
                <a:lnTo>
                  <a:pt x="3705784" y="2745960"/>
                </a:lnTo>
                <a:lnTo>
                  <a:pt x="3866770" y="2745960"/>
                </a:lnTo>
                <a:lnTo>
                  <a:pt x="3866770" y="2719464"/>
                </a:lnTo>
                <a:lnTo>
                  <a:pt x="3737303" y="2719464"/>
                </a:lnTo>
                <a:lnTo>
                  <a:pt x="3737303" y="2663332"/>
                </a:lnTo>
                <a:close/>
                <a:moveTo>
                  <a:pt x="3374400" y="2663332"/>
                </a:moveTo>
                <a:lnTo>
                  <a:pt x="3374400" y="2745960"/>
                </a:lnTo>
                <a:lnTo>
                  <a:pt x="3532623" y="2745960"/>
                </a:lnTo>
                <a:lnTo>
                  <a:pt x="3532623" y="2719464"/>
                </a:lnTo>
                <a:lnTo>
                  <a:pt x="3406045" y="2719464"/>
                </a:lnTo>
                <a:lnTo>
                  <a:pt x="3406045" y="2663332"/>
                </a:lnTo>
                <a:close/>
                <a:moveTo>
                  <a:pt x="2343711" y="2663332"/>
                </a:moveTo>
                <a:lnTo>
                  <a:pt x="2343711" y="2745960"/>
                </a:lnTo>
                <a:lnTo>
                  <a:pt x="2504695" y="2745960"/>
                </a:lnTo>
                <a:lnTo>
                  <a:pt x="2504695" y="2719464"/>
                </a:lnTo>
                <a:lnTo>
                  <a:pt x="2375231" y="2719464"/>
                </a:lnTo>
                <a:lnTo>
                  <a:pt x="2375231" y="2663332"/>
                </a:lnTo>
                <a:close/>
                <a:moveTo>
                  <a:pt x="3186166" y="2661072"/>
                </a:moveTo>
                <a:cubicBezTo>
                  <a:pt x="3160633" y="2661072"/>
                  <a:pt x="3140958" y="2665216"/>
                  <a:pt x="3127145" y="2673504"/>
                </a:cubicBezTo>
                <a:cubicBezTo>
                  <a:pt x="3113332" y="2681792"/>
                  <a:pt x="3106426" y="2693135"/>
                  <a:pt x="3106426" y="2707535"/>
                </a:cubicBezTo>
                <a:cubicBezTo>
                  <a:pt x="3106426" y="2722185"/>
                  <a:pt x="3113269" y="2733654"/>
                  <a:pt x="3126957" y="2741941"/>
                </a:cubicBezTo>
                <a:cubicBezTo>
                  <a:pt x="3140644" y="2750229"/>
                  <a:pt x="3160381" y="2754373"/>
                  <a:pt x="3186166" y="2754373"/>
                </a:cubicBezTo>
                <a:cubicBezTo>
                  <a:pt x="3211951" y="2754373"/>
                  <a:pt x="3231687" y="2750229"/>
                  <a:pt x="3245374" y="2741941"/>
                </a:cubicBezTo>
                <a:cubicBezTo>
                  <a:pt x="3259062" y="2733654"/>
                  <a:pt x="3265906" y="2722185"/>
                  <a:pt x="3265906" y="2707535"/>
                </a:cubicBezTo>
                <a:cubicBezTo>
                  <a:pt x="3265906" y="2693135"/>
                  <a:pt x="3259000" y="2681792"/>
                  <a:pt x="3245186" y="2673504"/>
                </a:cubicBezTo>
                <a:cubicBezTo>
                  <a:pt x="3231372" y="2665216"/>
                  <a:pt x="3211700" y="2661072"/>
                  <a:pt x="3186166" y="2661072"/>
                </a:cubicBezTo>
                <a:close/>
                <a:moveTo>
                  <a:pt x="4459227" y="2657179"/>
                </a:moveTo>
                <a:lnTo>
                  <a:pt x="4459227" y="2679782"/>
                </a:lnTo>
                <a:lnTo>
                  <a:pt x="4586810" y="2679782"/>
                </a:lnTo>
                <a:lnTo>
                  <a:pt x="4586810" y="2693972"/>
                </a:lnTo>
                <a:lnTo>
                  <a:pt x="4459227" y="2693972"/>
                </a:lnTo>
                <a:lnTo>
                  <a:pt x="4459227" y="2751862"/>
                </a:lnTo>
                <a:lnTo>
                  <a:pt x="4623352" y="2751862"/>
                </a:lnTo>
                <a:lnTo>
                  <a:pt x="4623352" y="2729259"/>
                </a:lnTo>
                <a:lnTo>
                  <a:pt x="4490620" y="2729259"/>
                </a:lnTo>
                <a:lnTo>
                  <a:pt x="4490620" y="2714566"/>
                </a:lnTo>
                <a:lnTo>
                  <a:pt x="4618455" y="2714566"/>
                </a:lnTo>
                <a:lnTo>
                  <a:pt x="4618455" y="2657179"/>
                </a:lnTo>
                <a:close/>
                <a:moveTo>
                  <a:pt x="4773552" y="2656175"/>
                </a:moveTo>
                <a:lnTo>
                  <a:pt x="4773552" y="2680787"/>
                </a:lnTo>
                <a:lnTo>
                  <a:pt x="4901135" y="2680787"/>
                </a:lnTo>
                <a:lnTo>
                  <a:pt x="4901135" y="2692465"/>
                </a:lnTo>
                <a:lnTo>
                  <a:pt x="4773552" y="2692465"/>
                </a:lnTo>
                <a:lnTo>
                  <a:pt x="4773552" y="2752364"/>
                </a:lnTo>
                <a:lnTo>
                  <a:pt x="4937677" y="2752364"/>
                </a:lnTo>
                <a:lnTo>
                  <a:pt x="4937677" y="2727626"/>
                </a:lnTo>
                <a:lnTo>
                  <a:pt x="4804945" y="2727626"/>
                </a:lnTo>
                <a:lnTo>
                  <a:pt x="4804945" y="2715571"/>
                </a:lnTo>
                <a:lnTo>
                  <a:pt x="4932779" y="2715571"/>
                </a:lnTo>
                <a:lnTo>
                  <a:pt x="4932779" y="2656175"/>
                </a:lnTo>
                <a:close/>
                <a:moveTo>
                  <a:pt x="1572440" y="2655170"/>
                </a:moveTo>
                <a:lnTo>
                  <a:pt x="1572440" y="2748722"/>
                </a:lnTo>
                <a:lnTo>
                  <a:pt x="1725137" y="2748722"/>
                </a:lnTo>
                <a:lnTo>
                  <a:pt x="1725137" y="2655170"/>
                </a:lnTo>
                <a:close/>
                <a:moveTo>
                  <a:pt x="2846368" y="2648640"/>
                </a:moveTo>
                <a:lnTo>
                  <a:pt x="2846368" y="2697363"/>
                </a:lnTo>
                <a:lnTo>
                  <a:pt x="2749927" y="2697363"/>
                </a:lnTo>
                <a:lnTo>
                  <a:pt x="2749927" y="2723482"/>
                </a:lnTo>
                <a:lnTo>
                  <a:pt x="2974704" y="2723482"/>
                </a:lnTo>
                <a:lnTo>
                  <a:pt x="2974704" y="2697363"/>
                </a:lnTo>
                <a:lnTo>
                  <a:pt x="2878013" y="2697363"/>
                </a:lnTo>
                <a:lnTo>
                  <a:pt x="2878013" y="2648640"/>
                </a:lnTo>
                <a:close/>
                <a:moveTo>
                  <a:pt x="3911976" y="2623023"/>
                </a:moveTo>
                <a:lnTo>
                  <a:pt x="3911976" y="2649519"/>
                </a:lnTo>
                <a:lnTo>
                  <a:pt x="4008417" y="2649519"/>
                </a:lnTo>
                <a:lnTo>
                  <a:pt x="4008417" y="2664086"/>
                </a:lnTo>
                <a:cubicBezTo>
                  <a:pt x="3987404" y="2665676"/>
                  <a:pt x="3971100" y="2670385"/>
                  <a:pt x="3959506" y="2678213"/>
                </a:cubicBezTo>
                <a:cubicBezTo>
                  <a:pt x="3947911" y="2686040"/>
                  <a:pt x="3942114" y="2696275"/>
                  <a:pt x="3942114" y="2708916"/>
                </a:cubicBezTo>
                <a:cubicBezTo>
                  <a:pt x="3942114" y="2723147"/>
                  <a:pt x="3949272" y="2734282"/>
                  <a:pt x="3963587" y="2742318"/>
                </a:cubicBezTo>
                <a:cubicBezTo>
                  <a:pt x="3977902" y="2750355"/>
                  <a:pt x="3998162" y="2754373"/>
                  <a:pt x="4024365" y="2754373"/>
                </a:cubicBezTo>
                <a:cubicBezTo>
                  <a:pt x="4050568" y="2754373"/>
                  <a:pt x="4070827" y="2750355"/>
                  <a:pt x="4085142" y="2742318"/>
                </a:cubicBezTo>
                <a:cubicBezTo>
                  <a:pt x="4099458" y="2734282"/>
                  <a:pt x="4106615" y="2723147"/>
                  <a:pt x="4106615" y="2708916"/>
                </a:cubicBezTo>
                <a:cubicBezTo>
                  <a:pt x="4106615" y="2696442"/>
                  <a:pt x="4100839" y="2686250"/>
                  <a:pt x="4089286" y="2678338"/>
                </a:cubicBezTo>
                <a:cubicBezTo>
                  <a:pt x="4077734" y="2670427"/>
                  <a:pt x="4061325" y="2665676"/>
                  <a:pt x="4040061" y="2664086"/>
                </a:cubicBezTo>
                <a:lnTo>
                  <a:pt x="4040061" y="2649519"/>
                </a:lnTo>
                <a:lnTo>
                  <a:pt x="4136753" y="2649519"/>
                </a:lnTo>
                <a:lnTo>
                  <a:pt x="4136753" y="2623023"/>
                </a:lnTo>
                <a:close/>
                <a:moveTo>
                  <a:pt x="4426326" y="2620637"/>
                </a:moveTo>
                <a:lnTo>
                  <a:pt x="4426326" y="2643241"/>
                </a:lnTo>
                <a:lnTo>
                  <a:pt x="4651103" y="2643241"/>
                </a:lnTo>
                <a:lnTo>
                  <a:pt x="4651103" y="2620637"/>
                </a:lnTo>
                <a:close/>
                <a:moveTo>
                  <a:pt x="4740651" y="2618628"/>
                </a:moveTo>
                <a:lnTo>
                  <a:pt x="4740651" y="2644120"/>
                </a:lnTo>
                <a:lnTo>
                  <a:pt x="4965428" y="2644120"/>
                </a:lnTo>
                <a:lnTo>
                  <a:pt x="4965428" y="2618628"/>
                </a:lnTo>
                <a:close/>
                <a:moveTo>
                  <a:pt x="5645926" y="2598285"/>
                </a:moveTo>
                <a:cubicBezTo>
                  <a:pt x="5655972" y="2598285"/>
                  <a:pt x="5663716" y="2600043"/>
                  <a:pt x="5669157" y="2603559"/>
                </a:cubicBezTo>
                <a:cubicBezTo>
                  <a:pt x="5674599" y="2607075"/>
                  <a:pt x="5677319" y="2611931"/>
                  <a:pt x="5677319" y="2618126"/>
                </a:cubicBezTo>
                <a:cubicBezTo>
                  <a:pt x="5677319" y="2624404"/>
                  <a:pt x="5674661" y="2629365"/>
                  <a:pt x="5669346" y="2633006"/>
                </a:cubicBezTo>
                <a:cubicBezTo>
                  <a:pt x="5664030" y="2636648"/>
                  <a:pt x="5656224" y="2638469"/>
                  <a:pt x="5645926" y="2638469"/>
                </a:cubicBezTo>
                <a:cubicBezTo>
                  <a:pt x="5635796" y="2638469"/>
                  <a:pt x="5628095" y="2636627"/>
                  <a:pt x="5622820" y="2632943"/>
                </a:cubicBezTo>
                <a:cubicBezTo>
                  <a:pt x="5617546" y="2629260"/>
                  <a:pt x="5614909" y="2624321"/>
                  <a:pt x="5614909" y="2618126"/>
                </a:cubicBezTo>
                <a:cubicBezTo>
                  <a:pt x="5614909" y="2612015"/>
                  <a:pt x="5617610" y="2607180"/>
                  <a:pt x="5623009" y="2603622"/>
                </a:cubicBezTo>
                <a:cubicBezTo>
                  <a:pt x="5628408" y="2600064"/>
                  <a:pt x="5636048" y="2598285"/>
                  <a:pt x="5645926" y="2598285"/>
                </a:cubicBezTo>
                <a:close/>
                <a:moveTo>
                  <a:pt x="861204" y="2576184"/>
                </a:moveTo>
                <a:cubicBezTo>
                  <a:pt x="865473" y="2576184"/>
                  <a:pt x="869261" y="2577545"/>
                  <a:pt x="872568" y="2580265"/>
                </a:cubicBezTo>
                <a:cubicBezTo>
                  <a:pt x="875874" y="2582986"/>
                  <a:pt x="878617" y="2588386"/>
                  <a:pt x="880794" y="2596464"/>
                </a:cubicBezTo>
                <a:cubicBezTo>
                  <a:pt x="882970" y="2604543"/>
                  <a:pt x="884057" y="2619382"/>
                  <a:pt x="884057" y="2640980"/>
                </a:cubicBezTo>
                <a:cubicBezTo>
                  <a:pt x="884057" y="2662579"/>
                  <a:pt x="882844" y="2677899"/>
                  <a:pt x="880416" y="2686940"/>
                </a:cubicBezTo>
                <a:cubicBezTo>
                  <a:pt x="878575" y="2693972"/>
                  <a:pt x="875979" y="2698849"/>
                  <a:pt x="872631" y="2701570"/>
                </a:cubicBezTo>
                <a:cubicBezTo>
                  <a:pt x="869282" y="2704290"/>
                  <a:pt x="865473" y="2705651"/>
                  <a:pt x="861204" y="2705651"/>
                </a:cubicBezTo>
                <a:cubicBezTo>
                  <a:pt x="856934" y="2705651"/>
                  <a:pt x="853146" y="2704311"/>
                  <a:pt x="849839" y="2701632"/>
                </a:cubicBezTo>
                <a:cubicBezTo>
                  <a:pt x="846532" y="2698953"/>
                  <a:pt x="843791" y="2693575"/>
                  <a:pt x="841614" y="2685496"/>
                </a:cubicBezTo>
                <a:cubicBezTo>
                  <a:pt x="839437" y="2677418"/>
                  <a:pt x="838349" y="2662579"/>
                  <a:pt x="838349" y="2640980"/>
                </a:cubicBezTo>
                <a:cubicBezTo>
                  <a:pt x="838349" y="2619382"/>
                  <a:pt x="839563" y="2604020"/>
                  <a:pt x="841991" y="2594895"/>
                </a:cubicBezTo>
                <a:cubicBezTo>
                  <a:pt x="843832" y="2587863"/>
                  <a:pt x="846428" y="2582986"/>
                  <a:pt x="849776" y="2580265"/>
                </a:cubicBezTo>
                <a:cubicBezTo>
                  <a:pt x="853125" y="2577545"/>
                  <a:pt x="856934" y="2576184"/>
                  <a:pt x="861204" y="2576184"/>
                </a:cubicBezTo>
                <a:close/>
                <a:moveTo>
                  <a:pt x="2422571" y="2574929"/>
                </a:moveTo>
                <a:lnTo>
                  <a:pt x="2468656" y="2574929"/>
                </a:lnTo>
                <a:lnTo>
                  <a:pt x="2468656" y="2600043"/>
                </a:lnTo>
                <a:lnTo>
                  <a:pt x="2422571" y="2600043"/>
                </a:lnTo>
                <a:close/>
                <a:moveTo>
                  <a:pt x="5645926" y="2572292"/>
                </a:moveTo>
                <a:cubicBezTo>
                  <a:pt x="5626839" y="2572292"/>
                  <a:pt x="5611623" y="2576624"/>
                  <a:pt x="5600280" y="2585288"/>
                </a:cubicBezTo>
                <a:cubicBezTo>
                  <a:pt x="5588937" y="2593953"/>
                  <a:pt x="5583265" y="2604899"/>
                  <a:pt x="5583265" y="2618126"/>
                </a:cubicBezTo>
                <a:cubicBezTo>
                  <a:pt x="5583265" y="2631520"/>
                  <a:pt x="5588978" y="2642529"/>
                  <a:pt x="5600406" y="2651152"/>
                </a:cubicBezTo>
                <a:cubicBezTo>
                  <a:pt x="5611833" y="2659774"/>
                  <a:pt x="5626923" y="2664086"/>
                  <a:pt x="5645675" y="2664086"/>
                </a:cubicBezTo>
                <a:cubicBezTo>
                  <a:pt x="5664846" y="2664086"/>
                  <a:pt x="5680145" y="2659753"/>
                  <a:pt x="5691572" y="2651089"/>
                </a:cubicBezTo>
                <a:cubicBezTo>
                  <a:pt x="5702999" y="2642424"/>
                  <a:pt x="5708713" y="2631437"/>
                  <a:pt x="5708713" y="2618126"/>
                </a:cubicBezTo>
                <a:cubicBezTo>
                  <a:pt x="5708713" y="2604815"/>
                  <a:pt x="5703020" y="2593848"/>
                  <a:pt x="5691635" y="2585225"/>
                </a:cubicBezTo>
                <a:cubicBezTo>
                  <a:pt x="5680249" y="2576603"/>
                  <a:pt x="5665013" y="2572292"/>
                  <a:pt x="5645926" y="2572292"/>
                </a:cubicBezTo>
                <a:close/>
                <a:moveTo>
                  <a:pt x="2337432" y="2556595"/>
                </a:moveTo>
                <a:lnTo>
                  <a:pt x="2391806" y="2556595"/>
                </a:lnTo>
                <a:lnTo>
                  <a:pt x="2391806" y="2618126"/>
                </a:lnTo>
                <a:lnTo>
                  <a:pt x="2337432" y="2618126"/>
                </a:lnTo>
                <a:close/>
                <a:moveTo>
                  <a:pt x="5326452" y="2554334"/>
                </a:moveTo>
                <a:cubicBezTo>
                  <a:pt x="5336247" y="2554334"/>
                  <a:pt x="5344242" y="2559525"/>
                  <a:pt x="5350437" y="2569906"/>
                </a:cubicBezTo>
                <a:cubicBezTo>
                  <a:pt x="5356632" y="2580286"/>
                  <a:pt x="5359730" y="2594225"/>
                  <a:pt x="5359730" y="2611722"/>
                </a:cubicBezTo>
                <a:cubicBezTo>
                  <a:pt x="5359730" y="2628967"/>
                  <a:pt x="5356527" y="2642822"/>
                  <a:pt x="5350123" y="2653287"/>
                </a:cubicBezTo>
                <a:cubicBezTo>
                  <a:pt x="5343719" y="2663751"/>
                  <a:pt x="5335829" y="2668983"/>
                  <a:pt x="5326452" y="2668983"/>
                </a:cubicBezTo>
                <a:cubicBezTo>
                  <a:pt x="5316993" y="2668983"/>
                  <a:pt x="5309102" y="2663772"/>
                  <a:pt x="5302782" y="2653349"/>
                </a:cubicBezTo>
                <a:cubicBezTo>
                  <a:pt x="5296462" y="2642927"/>
                  <a:pt x="5293301" y="2629051"/>
                  <a:pt x="5293301" y="2611722"/>
                </a:cubicBezTo>
                <a:cubicBezTo>
                  <a:pt x="5293301" y="2593806"/>
                  <a:pt x="5296419" y="2579763"/>
                  <a:pt x="5302656" y="2569592"/>
                </a:cubicBezTo>
                <a:cubicBezTo>
                  <a:pt x="5308893" y="2559420"/>
                  <a:pt x="5316825" y="2554334"/>
                  <a:pt x="5326452" y="2554334"/>
                </a:cubicBezTo>
                <a:close/>
                <a:moveTo>
                  <a:pt x="5069278" y="2554334"/>
                </a:moveTo>
                <a:cubicBezTo>
                  <a:pt x="5079073" y="2554334"/>
                  <a:pt x="5087026" y="2559483"/>
                  <a:pt x="5093136" y="2569780"/>
                </a:cubicBezTo>
                <a:cubicBezTo>
                  <a:pt x="5099248" y="2580077"/>
                  <a:pt x="5102303" y="2594057"/>
                  <a:pt x="5102303" y="2611722"/>
                </a:cubicBezTo>
                <a:cubicBezTo>
                  <a:pt x="5102303" y="2629302"/>
                  <a:pt x="5099122" y="2643241"/>
                  <a:pt x="5092760" y="2653538"/>
                </a:cubicBezTo>
                <a:cubicBezTo>
                  <a:pt x="5086398" y="2663835"/>
                  <a:pt x="5078570" y="2668983"/>
                  <a:pt x="5069278" y="2668983"/>
                </a:cubicBezTo>
                <a:cubicBezTo>
                  <a:pt x="5060153" y="2668983"/>
                  <a:pt x="5052388" y="2663814"/>
                  <a:pt x="5045984" y="2653475"/>
                </a:cubicBezTo>
                <a:cubicBezTo>
                  <a:pt x="5039580" y="2643136"/>
                  <a:pt x="5036378" y="2629218"/>
                  <a:pt x="5036378" y="2611722"/>
                </a:cubicBezTo>
                <a:cubicBezTo>
                  <a:pt x="5036378" y="2594142"/>
                  <a:pt x="5039454" y="2580182"/>
                  <a:pt x="5045607" y="2569843"/>
                </a:cubicBezTo>
                <a:cubicBezTo>
                  <a:pt x="5051760" y="2559504"/>
                  <a:pt x="5059650" y="2554334"/>
                  <a:pt x="5069278" y="2554334"/>
                </a:cubicBezTo>
                <a:close/>
                <a:moveTo>
                  <a:pt x="1849828" y="2554334"/>
                </a:moveTo>
                <a:cubicBezTo>
                  <a:pt x="1859623" y="2554334"/>
                  <a:pt x="1867576" y="2559483"/>
                  <a:pt x="1873687" y="2569780"/>
                </a:cubicBezTo>
                <a:cubicBezTo>
                  <a:pt x="1879799" y="2580077"/>
                  <a:pt x="1882855" y="2594057"/>
                  <a:pt x="1882855" y="2611722"/>
                </a:cubicBezTo>
                <a:cubicBezTo>
                  <a:pt x="1882855" y="2629302"/>
                  <a:pt x="1879674" y="2643241"/>
                  <a:pt x="1873310" y="2653538"/>
                </a:cubicBezTo>
                <a:cubicBezTo>
                  <a:pt x="1866949" y="2663835"/>
                  <a:pt x="1859121" y="2668983"/>
                  <a:pt x="1849828" y="2668983"/>
                </a:cubicBezTo>
                <a:cubicBezTo>
                  <a:pt x="1840703" y="2668983"/>
                  <a:pt x="1832938" y="2663814"/>
                  <a:pt x="1826535" y="2653475"/>
                </a:cubicBezTo>
                <a:cubicBezTo>
                  <a:pt x="1820131" y="2643136"/>
                  <a:pt x="1816928" y="2629218"/>
                  <a:pt x="1816928" y="2611722"/>
                </a:cubicBezTo>
                <a:cubicBezTo>
                  <a:pt x="1816928" y="2594142"/>
                  <a:pt x="1820005" y="2580182"/>
                  <a:pt x="1826159" y="2569843"/>
                </a:cubicBezTo>
                <a:cubicBezTo>
                  <a:pt x="1832311" y="2559504"/>
                  <a:pt x="1840201" y="2554334"/>
                  <a:pt x="1849828" y="2554334"/>
                </a:cubicBezTo>
                <a:close/>
                <a:moveTo>
                  <a:pt x="3965722" y="2550442"/>
                </a:moveTo>
                <a:lnTo>
                  <a:pt x="3967982" y="2582840"/>
                </a:lnTo>
                <a:lnTo>
                  <a:pt x="3934831" y="2582840"/>
                </a:lnTo>
                <a:lnTo>
                  <a:pt x="3934831" y="2609085"/>
                </a:lnTo>
                <a:lnTo>
                  <a:pt x="4113648" y="2609085"/>
                </a:lnTo>
                <a:lnTo>
                  <a:pt x="4113648" y="2582840"/>
                </a:lnTo>
                <a:lnTo>
                  <a:pt x="4080747" y="2582840"/>
                </a:lnTo>
                <a:lnTo>
                  <a:pt x="4083008" y="2550442"/>
                </a:lnTo>
                <a:lnTo>
                  <a:pt x="4051865" y="2550442"/>
                </a:lnTo>
                <a:lnTo>
                  <a:pt x="4049856" y="2582840"/>
                </a:lnTo>
                <a:lnTo>
                  <a:pt x="3998622" y="2582840"/>
                </a:lnTo>
                <a:lnTo>
                  <a:pt x="3996864" y="2550442"/>
                </a:lnTo>
                <a:close/>
                <a:moveTo>
                  <a:pt x="2624632" y="2550190"/>
                </a:moveTo>
                <a:lnTo>
                  <a:pt x="2606549" y="2646003"/>
                </a:lnTo>
                <a:lnTo>
                  <a:pt x="2635180" y="2650147"/>
                </a:lnTo>
                <a:cubicBezTo>
                  <a:pt x="2643217" y="2641189"/>
                  <a:pt x="2652301" y="2636711"/>
                  <a:pt x="2662430" y="2636711"/>
                </a:cubicBezTo>
                <a:cubicBezTo>
                  <a:pt x="2670551" y="2636711"/>
                  <a:pt x="2677143" y="2639536"/>
                  <a:pt x="2682208" y="2645187"/>
                </a:cubicBezTo>
                <a:cubicBezTo>
                  <a:pt x="2687273" y="2650838"/>
                  <a:pt x="2689805" y="2659314"/>
                  <a:pt x="2689805" y="2670616"/>
                </a:cubicBezTo>
                <a:cubicBezTo>
                  <a:pt x="2689805" y="2682671"/>
                  <a:pt x="2687252" y="2691692"/>
                  <a:pt x="2682145" y="2697677"/>
                </a:cubicBezTo>
                <a:cubicBezTo>
                  <a:pt x="2677039" y="2703663"/>
                  <a:pt x="2670802" y="2706656"/>
                  <a:pt x="2663435" y="2706656"/>
                </a:cubicBezTo>
                <a:cubicBezTo>
                  <a:pt x="2656988" y="2706656"/>
                  <a:pt x="2651296" y="2704332"/>
                  <a:pt x="2646357" y="2699686"/>
                </a:cubicBezTo>
                <a:cubicBezTo>
                  <a:pt x="2641418" y="2695040"/>
                  <a:pt x="2638446" y="2688740"/>
                  <a:pt x="2637441" y="2680787"/>
                </a:cubicBezTo>
                <a:lnTo>
                  <a:pt x="2602280" y="2684429"/>
                </a:lnTo>
                <a:cubicBezTo>
                  <a:pt x="2604373" y="2699832"/>
                  <a:pt x="2610777" y="2712097"/>
                  <a:pt x="2621493" y="2721222"/>
                </a:cubicBezTo>
                <a:cubicBezTo>
                  <a:pt x="2632209" y="2730347"/>
                  <a:pt x="2646064" y="2734910"/>
                  <a:pt x="2663058" y="2734910"/>
                </a:cubicBezTo>
                <a:cubicBezTo>
                  <a:pt x="2684322" y="2734910"/>
                  <a:pt x="2700940" y="2726789"/>
                  <a:pt x="2712911" y="2710548"/>
                </a:cubicBezTo>
                <a:cubicBezTo>
                  <a:pt x="2721701" y="2698660"/>
                  <a:pt x="2726097" y="2685141"/>
                  <a:pt x="2726097" y="2669988"/>
                </a:cubicBezTo>
                <a:cubicBezTo>
                  <a:pt x="2726097" y="2651821"/>
                  <a:pt x="2720655" y="2637046"/>
                  <a:pt x="2709772" y="2625660"/>
                </a:cubicBezTo>
                <a:cubicBezTo>
                  <a:pt x="2698889" y="2614275"/>
                  <a:pt x="2685619" y="2608582"/>
                  <a:pt x="2669965" y="2608582"/>
                </a:cubicBezTo>
                <a:cubicBezTo>
                  <a:pt x="2661760" y="2608582"/>
                  <a:pt x="2653724" y="2610550"/>
                  <a:pt x="2645854" y="2614484"/>
                </a:cubicBezTo>
                <a:lnTo>
                  <a:pt x="2651380" y="2583217"/>
                </a:lnTo>
                <a:lnTo>
                  <a:pt x="2717934" y="2583217"/>
                </a:lnTo>
                <a:lnTo>
                  <a:pt x="2717934" y="2550190"/>
                </a:lnTo>
                <a:close/>
                <a:moveTo>
                  <a:pt x="338635" y="2550190"/>
                </a:moveTo>
                <a:lnTo>
                  <a:pt x="320553" y="2646003"/>
                </a:lnTo>
                <a:lnTo>
                  <a:pt x="349183" y="2650147"/>
                </a:lnTo>
                <a:cubicBezTo>
                  <a:pt x="357220" y="2641189"/>
                  <a:pt x="366303" y="2636711"/>
                  <a:pt x="376433" y="2636711"/>
                </a:cubicBezTo>
                <a:cubicBezTo>
                  <a:pt x="384553" y="2636711"/>
                  <a:pt x="391146" y="2639536"/>
                  <a:pt x="396211" y="2645187"/>
                </a:cubicBezTo>
                <a:cubicBezTo>
                  <a:pt x="401276" y="2650838"/>
                  <a:pt x="403808" y="2659314"/>
                  <a:pt x="403808" y="2670616"/>
                </a:cubicBezTo>
                <a:cubicBezTo>
                  <a:pt x="403808" y="2682671"/>
                  <a:pt x="401255" y="2691692"/>
                  <a:pt x="396148" y="2697677"/>
                </a:cubicBezTo>
                <a:cubicBezTo>
                  <a:pt x="391041" y="2703663"/>
                  <a:pt x="384804" y="2706656"/>
                  <a:pt x="377437" y="2706656"/>
                </a:cubicBezTo>
                <a:cubicBezTo>
                  <a:pt x="370991" y="2706656"/>
                  <a:pt x="365298" y="2704332"/>
                  <a:pt x="360359" y="2699686"/>
                </a:cubicBezTo>
                <a:cubicBezTo>
                  <a:pt x="355420" y="2695040"/>
                  <a:pt x="352448" y="2688740"/>
                  <a:pt x="351444" y="2680787"/>
                </a:cubicBezTo>
                <a:lnTo>
                  <a:pt x="316283" y="2684429"/>
                </a:lnTo>
                <a:cubicBezTo>
                  <a:pt x="318376" y="2699832"/>
                  <a:pt x="324780" y="2712097"/>
                  <a:pt x="335496" y="2721222"/>
                </a:cubicBezTo>
                <a:cubicBezTo>
                  <a:pt x="346211" y="2730347"/>
                  <a:pt x="360066" y="2734910"/>
                  <a:pt x="377061" y="2734910"/>
                </a:cubicBezTo>
                <a:cubicBezTo>
                  <a:pt x="398325" y="2734910"/>
                  <a:pt x="414942" y="2726789"/>
                  <a:pt x="426914" y="2710548"/>
                </a:cubicBezTo>
                <a:cubicBezTo>
                  <a:pt x="435704" y="2698660"/>
                  <a:pt x="440099" y="2685141"/>
                  <a:pt x="440099" y="2669988"/>
                </a:cubicBezTo>
                <a:cubicBezTo>
                  <a:pt x="440099" y="2651821"/>
                  <a:pt x="434657" y="2637046"/>
                  <a:pt x="423774" y="2625660"/>
                </a:cubicBezTo>
                <a:cubicBezTo>
                  <a:pt x="412891" y="2614275"/>
                  <a:pt x="399622" y="2608582"/>
                  <a:pt x="383967" y="2608582"/>
                </a:cubicBezTo>
                <a:cubicBezTo>
                  <a:pt x="375763" y="2608582"/>
                  <a:pt x="367726" y="2610550"/>
                  <a:pt x="359857" y="2614484"/>
                </a:cubicBezTo>
                <a:lnTo>
                  <a:pt x="365382" y="2583217"/>
                </a:lnTo>
                <a:lnTo>
                  <a:pt x="431936" y="2583217"/>
                </a:lnTo>
                <a:lnTo>
                  <a:pt x="431936" y="2550190"/>
                </a:lnTo>
                <a:close/>
                <a:moveTo>
                  <a:pt x="3400394" y="2547428"/>
                </a:moveTo>
                <a:cubicBezTo>
                  <a:pt x="3411109" y="2547428"/>
                  <a:pt x="3419627" y="2550818"/>
                  <a:pt x="3425948" y="2557599"/>
                </a:cubicBezTo>
                <a:cubicBezTo>
                  <a:pt x="3432269" y="2564380"/>
                  <a:pt x="3435429" y="2573505"/>
                  <a:pt x="3435429" y="2584974"/>
                </a:cubicBezTo>
                <a:cubicBezTo>
                  <a:pt x="3435429" y="2596444"/>
                  <a:pt x="3432227" y="2605568"/>
                  <a:pt x="3425822" y="2612349"/>
                </a:cubicBezTo>
                <a:cubicBezTo>
                  <a:pt x="3419418" y="2619131"/>
                  <a:pt x="3410942" y="2622521"/>
                  <a:pt x="3400394" y="2622521"/>
                </a:cubicBezTo>
                <a:cubicBezTo>
                  <a:pt x="3389929" y="2622521"/>
                  <a:pt x="3381537" y="2619151"/>
                  <a:pt x="3375216" y="2612413"/>
                </a:cubicBezTo>
                <a:cubicBezTo>
                  <a:pt x="3368896" y="2605673"/>
                  <a:pt x="3365735" y="2596527"/>
                  <a:pt x="3365735" y="2584974"/>
                </a:cubicBezTo>
                <a:cubicBezTo>
                  <a:pt x="3365735" y="2573338"/>
                  <a:pt x="3368896" y="2564171"/>
                  <a:pt x="3375216" y="2557474"/>
                </a:cubicBezTo>
                <a:cubicBezTo>
                  <a:pt x="3381537" y="2550776"/>
                  <a:pt x="3389929" y="2547428"/>
                  <a:pt x="3400394" y="2547428"/>
                </a:cubicBezTo>
                <a:close/>
                <a:moveTo>
                  <a:pt x="861204" y="2546925"/>
                </a:moveTo>
                <a:cubicBezTo>
                  <a:pt x="843372" y="2546925"/>
                  <a:pt x="829475" y="2553204"/>
                  <a:pt x="819513" y="2565762"/>
                </a:cubicBezTo>
                <a:cubicBezTo>
                  <a:pt x="807458" y="2580998"/>
                  <a:pt x="801431" y="2605945"/>
                  <a:pt x="801431" y="2640603"/>
                </a:cubicBezTo>
                <a:cubicBezTo>
                  <a:pt x="801431" y="2675932"/>
                  <a:pt x="806914" y="2700481"/>
                  <a:pt x="817881" y="2714252"/>
                </a:cubicBezTo>
                <a:cubicBezTo>
                  <a:pt x="828847" y="2728024"/>
                  <a:pt x="843288" y="2734910"/>
                  <a:pt x="861204" y="2734910"/>
                </a:cubicBezTo>
                <a:cubicBezTo>
                  <a:pt x="879035" y="2734910"/>
                  <a:pt x="892932" y="2728631"/>
                  <a:pt x="902894" y="2716073"/>
                </a:cubicBezTo>
                <a:cubicBezTo>
                  <a:pt x="914950" y="2700837"/>
                  <a:pt x="920977" y="2675806"/>
                  <a:pt x="920977" y="2640980"/>
                </a:cubicBezTo>
                <a:cubicBezTo>
                  <a:pt x="920977" y="2606071"/>
                  <a:pt x="914991" y="2581082"/>
                  <a:pt x="903020" y="2566013"/>
                </a:cubicBezTo>
                <a:cubicBezTo>
                  <a:pt x="892974" y="2553288"/>
                  <a:pt x="879035" y="2546925"/>
                  <a:pt x="861204" y="2546925"/>
                </a:cubicBezTo>
                <a:close/>
                <a:moveTo>
                  <a:pt x="719458" y="2546925"/>
                </a:moveTo>
                <a:cubicBezTo>
                  <a:pt x="702883" y="2546925"/>
                  <a:pt x="689069" y="2551153"/>
                  <a:pt x="678019" y="2559608"/>
                </a:cubicBezTo>
                <a:cubicBezTo>
                  <a:pt x="666969" y="2568064"/>
                  <a:pt x="660397" y="2582002"/>
                  <a:pt x="658304" y="2601424"/>
                </a:cubicBezTo>
                <a:lnTo>
                  <a:pt x="693465" y="2604941"/>
                </a:lnTo>
                <a:cubicBezTo>
                  <a:pt x="694134" y="2594643"/>
                  <a:pt x="696646" y="2587277"/>
                  <a:pt x="700999" y="2582840"/>
                </a:cubicBezTo>
                <a:cubicBezTo>
                  <a:pt x="705352" y="2578403"/>
                  <a:pt x="711213" y="2576184"/>
                  <a:pt x="718579" y="2576184"/>
                </a:cubicBezTo>
                <a:cubicBezTo>
                  <a:pt x="726031" y="2576184"/>
                  <a:pt x="731870" y="2578298"/>
                  <a:pt x="736098" y="2582526"/>
                </a:cubicBezTo>
                <a:cubicBezTo>
                  <a:pt x="740325" y="2586753"/>
                  <a:pt x="742439" y="2592802"/>
                  <a:pt x="742439" y="2600671"/>
                </a:cubicBezTo>
                <a:cubicBezTo>
                  <a:pt x="742439" y="2607787"/>
                  <a:pt x="740011" y="2614986"/>
                  <a:pt x="735156" y="2622270"/>
                </a:cubicBezTo>
                <a:cubicBezTo>
                  <a:pt x="731556" y="2627544"/>
                  <a:pt x="721803" y="2637590"/>
                  <a:pt x="705897" y="2652407"/>
                </a:cubicBezTo>
                <a:cubicBezTo>
                  <a:pt x="686140" y="2670741"/>
                  <a:pt x="672912" y="2685454"/>
                  <a:pt x="666215" y="2696547"/>
                </a:cubicBezTo>
                <a:cubicBezTo>
                  <a:pt x="659518" y="2707639"/>
                  <a:pt x="655499" y="2719380"/>
                  <a:pt x="654160" y="2731770"/>
                </a:cubicBezTo>
                <a:lnTo>
                  <a:pt x="777851" y="2731770"/>
                </a:lnTo>
                <a:lnTo>
                  <a:pt x="777851" y="2698995"/>
                </a:lnTo>
                <a:lnTo>
                  <a:pt x="707780" y="2698995"/>
                </a:lnTo>
                <a:cubicBezTo>
                  <a:pt x="709622" y="2695814"/>
                  <a:pt x="712029" y="2692549"/>
                  <a:pt x="715000" y="2689201"/>
                </a:cubicBezTo>
                <a:cubicBezTo>
                  <a:pt x="717973" y="2685852"/>
                  <a:pt x="725026" y="2679071"/>
                  <a:pt x="736160" y="2668858"/>
                </a:cubicBezTo>
                <a:cubicBezTo>
                  <a:pt x="747295" y="2658644"/>
                  <a:pt x="754997" y="2650817"/>
                  <a:pt x="759266" y="2645376"/>
                </a:cubicBezTo>
                <a:cubicBezTo>
                  <a:pt x="765712" y="2637171"/>
                  <a:pt x="770421" y="2629323"/>
                  <a:pt x="773393" y="2621830"/>
                </a:cubicBezTo>
                <a:cubicBezTo>
                  <a:pt x="776365" y="2614338"/>
                  <a:pt x="777851" y="2606447"/>
                  <a:pt x="777851" y="2598160"/>
                </a:cubicBezTo>
                <a:cubicBezTo>
                  <a:pt x="777851" y="2583593"/>
                  <a:pt x="772661" y="2571412"/>
                  <a:pt x="762280" y="2561618"/>
                </a:cubicBezTo>
                <a:cubicBezTo>
                  <a:pt x="751899" y="2551823"/>
                  <a:pt x="737625" y="2546925"/>
                  <a:pt x="719458" y="2546925"/>
                </a:cubicBezTo>
                <a:close/>
                <a:moveTo>
                  <a:pt x="456144" y="2544540"/>
                </a:moveTo>
                <a:cubicBezTo>
                  <a:pt x="467613" y="2569906"/>
                  <a:pt x="475482" y="2591483"/>
                  <a:pt x="479752" y="2609273"/>
                </a:cubicBezTo>
                <a:cubicBezTo>
                  <a:pt x="484022" y="2627062"/>
                  <a:pt x="486156" y="2645920"/>
                  <a:pt x="486156" y="2665844"/>
                </a:cubicBezTo>
                <a:cubicBezTo>
                  <a:pt x="486156" y="2675639"/>
                  <a:pt x="485570" y="2685203"/>
                  <a:pt x="484398" y="2694537"/>
                </a:cubicBezTo>
                <a:cubicBezTo>
                  <a:pt x="483226" y="2703872"/>
                  <a:pt x="481426" y="2713729"/>
                  <a:pt x="478999" y="2724110"/>
                </a:cubicBezTo>
                <a:cubicBezTo>
                  <a:pt x="476571" y="2734491"/>
                  <a:pt x="473934" y="2743658"/>
                  <a:pt x="471088" y="2751611"/>
                </a:cubicBezTo>
                <a:cubicBezTo>
                  <a:pt x="468241" y="2759564"/>
                  <a:pt x="463344" y="2770991"/>
                  <a:pt x="456395" y="2785892"/>
                </a:cubicBezTo>
                <a:lnTo>
                  <a:pt x="480757" y="2785892"/>
                </a:lnTo>
                <a:cubicBezTo>
                  <a:pt x="495156" y="2764042"/>
                  <a:pt x="505495" y="2741900"/>
                  <a:pt x="511773" y="2719464"/>
                </a:cubicBezTo>
                <a:cubicBezTo>
                  <a:pt x="517299" y="2699456"/>
                  <a:pt x="520061" y="2680703"/>
                  <a:pt x="520061" y="2663207"/>
                </a:cubicBezTo>
                <a:cubicBezTo>
                  <a:pt x="520061" y="2642445"/>
                  <a:pt x="516566" y="2621977"/>
                  <a:pt x="509576" y="2601801"/>
                </a:cubicBezTo>
                <a:cubicBezTo>
                  <a:pt x="502586" y="2581626"/>
                  <a:pt x="492770" y="2562538"/>
                  <a:pt x="480129" y="2544540"/>
                </a:cubicBezTo>
                <a:close/>
                <a:moveTo>
                  <a:pt x="4185100" y="2533489"/>
                </a:moveTo>
                <a:lnTo>
                  <a:pt x="4185100" y="2559985"/>
                </a:lnTo>
                <a:lnTo>
                  <a:pt x="4270489" y="2559985"/>
                </a:lnTo>
                <a:cubicBezTo>
                  <a:pt x="4266220" y="2585854"/>
                  <a:pt x="4254667" y="2609712"/>
                  <a:pt x="4235831" y="2631562"/>
                </a:cubicBezTo>
                <a:cubicBezTo>
                  <a:pt x="4216995" y="2653412"/>
                  <a:pt x="4195187" y="2669067"/>
                  <a:pt x="4170407" y="2678527"/>
                </a:cubicBezTo>
                <a:lnTo>
                  <a:pt x="4194643" y="2701381"/>
                </a:lnTo>
                <a:cubicBezTo>
                  <a:pt x="4228966" y="2682545"/>
                  <a:pt x="4255609" y="2658498"/>
                  <a:pt x="4274570" y="2629239"/>
                </a:cubicBezTo>
                <a:cubicBezTo>
                  <a:pt x="4293533" y="2599981"/>
                  <a:pt x="4303306" y="2568064"/>
                  <a:pt x="4303892" y="2533489"/>
                </a:cubicBezTo>
                <a:close/>
                <a:moveTo>
                  <a:pt x="985494" y="2533489"/>
                </a:moveTo>
                <a:lnTo>
                  <a:pt x="985494" y="2646882"/>
                </a:lnTo>
                <a:lnTo>
                  <a:pt x="1046146" y="2646882"/>
                </a:lnTo>
                <a:lnTo>
                  <a:pt x="1046146" y="2694977"/>
                </a:lnTo>
                <a:lnTo>
                  <a:pt x="949705" y="2694977"/>
                </a:lnTo>
                <a:lnTo>
                  <a:pt x="949705" y="2721222"/>
                </a:lnTo>
                <a:lnTo>
                  <a:pt x="1174482" y="2721222"/>
                </a:lnTo>
                <a:lnTo>
                  <a:pt x="1174482" y="2694977"/>
                </a:lnTo>
                <a:lnTo>
                  <a:pt x="1077790" y="2694977"/>
                </a:lnTo>
                <a:lnTo>
                  <a:pt x="1077790" y="2646882"/>
                </a:lnTo>
                <a:lnTo>
                  <a:pt x="1142335" y="2646882"/>
                </a:lnTo>
                <a:lnTo>
                  <a:pt x="1142335" y="2620637"/>
                </a:lnTo>
                <a:lnTo>
                  <a:pt x="1017138" y="2620637"/>
                </a:lnTo>
                <a:lnTo>
                  <a:pt x="1017138" y="2559734"/>
                </a:lnTo>
                <a:lnTo>
                  <a:pt x="1138694" y="2559734"/>
                </a:lnTo>
                <a:lnTo>
                  <a:pt x="1138694" y="2533489"/>
                </a:lnTo>
                <a:close/>
                <a:moveTo>
                  <a:pt x="2048990" y="2532987"/>
                </a:moveTo>
                <a:lnTo>
                  <a:pt x="2048990" y="2559483"/>
                </a:lnTo>
                <a:lnTo>
                  <a:pt x="2133249" y="2559483"/>
                </a:lnTo>
                <a:cubicBezTo>
                  <a:pt x="2121948" y="2609629"/>
                  <a:pt x="2089216" y="2649561"/>
                  <a:pt x="2035051" y="2679280"/>
                </a:cubicBezTo>
                <a:lnTo>
                  <a:pt x="2058658" y="2701381"/>
                </a:lnTo>
                <a:cubicBezTo>
                  <a:pt x="2125631" y="2660110"/>
                  <a:pt x="2162425" y="2603978"/>
                  <a:pt x="2169038" y="2532987"/>
                </a:cubicBezTo>
                <a:close/>
                <a:moveTo>
                  <a:pt x="1220317" y="2532987"/>
                </a:moveTo>
                <a:lnTo>
                  <a:pt x="1220317" y="2559483"/>
                </a:lnTo>
                <a:lnTo>
                  <a:pt x="1304578" y="2559483"/>
                </a:lnTo>
                <a:cubicBezTo>
                  <a:pt x="1293276" y="2609629"/>
                  <a:pt x="1260542" y="2649561"/>
                  <a:pt x="1206378" y="2679280"/>
                </a:cubicBezTo>
                <a:lnTo>
                  <a:pt x="1229986" y="2701381"/>
                </a:lnTo>
                <a:cubicBezTo>
                  <a:pt x="1296959" y="2660110"/>
                  <a:pt x="1333753" y="2603978"/>
                  <a:pt x="1340366" y="2532987"/>
                </a:cubicBezTo>
                <a:close/>
                <a:moveTo>
                  <a:pt x="5838807" y="2532736"/>
                </a:moveTo>
                <a:lnTo>
                  <a:pt x="5838807" y="2687568"/>
                </a:lnTo>
                <a:lnTo>
                  <a:pt x="5875349" y="2687568"/>
                </a:lnTo>
                <a:cubicBezTo>
                  <a:pt x="5919551" y="2687568"/>
                  <a:pt x="5951028" y="2686270"/>
                  <a:pt x="5969781" y="2683676"/>
                </a:cubicBezTo>
                <a:lnTo>
                  <a:pt x="5966892" y="2657682"/>
                </a:lnTo>
                <a:cubicBezTo>
                  <a:pt x="5949647" y="2660110"/>
                  <a:pt x="5921477" y="2661323"/>
                  <a:pt x="5882381" y="2661323"/>
                </a:cubicBezTo>
                <a:lnTo>
                  <a:pt x="5870201" y="2661323"/>
                </a:lnTo>
                <a:lnTo>
                  <a:pt x="5870201" y="2559232"/>
                </a:lnTo>
                <a:lnTo>
                  <a:pt x="5954335" y="2559232"/>
                </a:lnTo>
                <a:lnTo>
                  <a:pt x="5954335" y="2532736"/>
                </a:lnTo>
                <a:close/>
                <a:moveTo>
                  <a:pt x="5326452" y="2527587"/>
                </a:moveTo>
                <a:cubicBezTo>
                  <a:pt x="5306863" y="2527587"/>
                  <a:pt x="5291208" y="2534975"/>
                  <a:pt x="5279488" y="2549751"/>
                </a:cubicBezTo>
                <a:cubicBezTo>
                  <a:pt x="5267768" y="2564527"/>
                  <a:pt x="5261908" y="2585100"/>
                  <a:pt x="5261908" y="2611470"/>
                </a:cubicBezTo>
                <a:cubicBezTo>
                  <a:pt x="5261908" y="2637339"/>
                  <a:pt x="5267789" y="2657807"/>
                  <a:pt x="5279551" y="2672876"/>
                </a:cubicBezTo>
                <a:cubicBezTo>
                  <a:pt x="5291313" y="2687945"/>
                  <a:pt x="5306947" y="2695479"/>
                  <a:pt x="5326452" y="2695479"/>
                </a:cubicBezTo>
                <a:cubicBezTo>
                  <a:pt x="5345875" y="2695479"/>
                  <a:pt x="5361446" y="2687987"/>
                  <a:pt x="5373166" y="2673002"/>
                </a:cubicBezTo>
                <a:cubicBezTo>
                  <a:pt x="5384886" y="2658017"/>
                  <a:pt x="5390746" y="2637506"/>
                  <a:pt x="5390746" y="2611470"/>
                </a:cubicBezTo>
                <a:cubicBezTo>
                  <a:pt x="5390746" y="2585435"/>
                  <a:pt x="5384886" y="2564945"/>
                  <a:pt x="5373166" y="2550003"/>
                </a:cubicBezTo>
                <a:cubicBezTo>
                  <a:pt x="5361446" y="2535059"/>
                  <a:pt x="5345875" y="2527587"/>
                  <a:pt x="5326452" y="2527587"/>
                </a:cubicBezTo>
                <a:close/>
                <a:moveTo>
                  <a:pt x="3711184" y="2522439"/>
                </a:moveTo>
                <a:lnTo>
                  <a:pt x="3711184" y="2557599"/>
                </a:lnTo>
                <a:cubicBezTo>
                  <a:pt x="3711184" y="2573087"/>
                  <a:pt x="3705512" y="2588511"/>
                  <a:pt x="3694169" y="2603873"/>
                </a:cubicBezTo>
                <a:cubicBezTo>
                  <a:pt x="3682825" y="2619235"/>
                  <a:pt x="3668321" y="2630851"/>
                  <a:pt x="3650657" y="2638720"/>
                </a:cubicBezTo>
                <a:lnTo>
                  <a:pt x="3673637" y="2660570"/>
                </a:lnTo>
                <a:cubicBezTo>
                  <a:pt x="3681841" y="2656217"/>
                  <a:pt x="3691699" y="2648012"/>
                  <a:pt x="3703210" y="2635957"/>
                </a:cubicBezTo>
                <a:cubicBezTo>
                  <a:pt x="3714721" y="2623903"/>
                  <a:pt x="3722862" y="2613145"/>
                  <a:pt x="3727634" y="2603685"/>
                </a:cubicBezTo>
                <a:cubicBezTo>
                  <a:pt x="3741531" y="2625786"/>
                  <a:pt x="3759949" y="2642320"/>
                  <a:pt x="3782887" y="2653287"/>
                </a:cubicBezTo>
                <a:lnTo>
                  <a:pt x="3802978" y="2628925"/>
                </a:lnTo>
                <a:cubicBezTo>
                  <a:pt x="3786403" y="2624237"/>
                  <a:pt x="3772171" y="2614945"/>
                  <a:pt x="3760283" y="2601048"/>
                </a:cubicBezTo>
                <a:cubicBezTo>
                  <a:pt x="3748396" y="2587151"/>
                  <a:pt x="3742452" y="2572333"/>
                  <a:pt x="3742452" y="2556595"/>
                </a:cubicBezTo>
                <a:lnTo>
                  <a:pt x="3742452" y="2522439"/>
                </a:lnTo>
                <a:close/>
                <a:moveTo>
                  <a:pt x="3400394" y="2521685"/>
                </a:moveTo>
                <a:cubicBezTo>
                  <a:pt x="3381641" y="2521685"/>
                  <a:pt x="3365987" y="2527546"/>
                  <a:pt x="3353429" y="2539265"/>
                </a:cubicBezTo>
                <a:cubicBezTo>
                  <a:pt x="3340872" y="2550986"/>
                  <a:pt x="3334593" y="2566222"/>
                  <a:pt x="3334593" y="2584974"/>
                </a:cubicBezTo>
                <a:cubicBezTo>
                  <a:pt x="3334593" y="2603476"/>
                  <a:pt x="3340893" y="2618628"/>
                  <a:pt x="3353492" y="2630432"/>
                </a:cubicBezTo>
                <a:cubicBezTo>
                  <a:pt x="3366091" y="2642236"/>
                  <a:pt x="3381725" y="2648138"/>
                  <a:pt x="3400394" y="2648138"/>
                </a:cubicBezTo>
                <a:cubicBezTo>
                  <a:pt x="3419062" y="2648138"/>
                  <a:pt x="3434696" y="2642278"/>
                  <a:pt x="3447295" y="2630558"/>
                </a:cubicBezTo>
                <a:cubicBezTo>
                  <a:pt x="3459895" y="2618837"/>
                  <a:pt x="3466194" y="2603643"/>
                  <a:pt x="3466194" y="2584974"/>
                </a:cubicBezTo>
                <a:cubicBezTo>
                  <a:pt x="3466194" y="2566055"/>
                  <a:pt x="3459916" y="2550776"/>
                  <a:pt x="3447358" y="2539140"/>
                </a:cubicBezTo>
                <a:cubicBezTo>
                  <a:pt x="3434801" y="2527503"/>
                  <a:pt x="3419146" y="2521685"/>
                  <a:pt x="3400394" y="2521685"/>
                </a:cubicBezTo>
                <a:close/>
                <a:moveTo>
                  <a:pt x="1539163" y="2520429"/>
                </a:moveTo>
                <a:lnTo>
                  <a:pt x="1539163" y="2628423"/>
                </a:lnTo>
                <a:cubicBezTo>
                  <a:pt x="1608646" y="2628423"/>
                  <a:pt x="1653141" y="2626539"/>
                  <a:pt x="1672647" y="2622772"/>
                </a:cubicBezTo>
                <a:lnTo>
                  <a:pt x="1668880" y="2597030"/>
                </a:lnTo>
                <a:cubicBezTo>
                  <a:pt x="1644853" y="2600462"/>
                  <a:pt x="1623505" y="2602178"/>
                  <a:pt x="1604837" y="2602178"/>
                </a:cubicBezTo>
                <a:lnTo>
                  <a:pt x="1570054" y="2602178"/>
                </a:lnTo>
                <a:lnTo>
                  <a:pt x="1570054" y="2520429"/>
                </a:lnTo>
                <a:close/>
                <a:moveTo>
                  <a:pt x="3107683" y="2518044"/>
                </a:moveTo>
                <a:lnTo>
                  <a:pt x="3107683" y="2599792"/>
                </a:lnTo>
                <a:lnTo>
                  <a:pt x="3170469" y="2599792"/>
                </a:lnTo>
                <a:lnTo>
                  <a:pt x="3170469" y="2621893"/>
                </a:lnTo>
                <a:lnTo>
                  <a:pt x="3073777" y="2621893"/>
                </a:lnTo>
                <a:lnTo>
                  <a:pt x="3073777" y="2648640"/>
                </a:lnTo>
                <a:lnTo>
                  <a:pt x="3298554" y="2648640"/>
                </a:lnTo>
                <a:lnTo>
                  <a:pt x="3298554" y="2621893"/>
                </a:lnTo>
                <a:lnTo>
                  <a:pt x="3201863" y="2621893"/>
                </a:lnTo>
                <a:lnTo>
                  <a:pt x="3201863" y="2599792"/>
                </a:lnTo>
                <a:lnTo>
                  <a:pt x="3267664" y="2599792"/>
                </a:lnTo>
                <a:lnTo>
                  <a:pt x="3267664" y="2573296"/>
                </a:lnTo>
                <a:lnTo>
                  <a:pt x="3139578" y="2573296"/>
                </a:lnTo>
                <a:lnTo>
                  <a:pt x="3139578" y="2544540"/>
                </a:lnTo>
                <a:lnTo>
                  <a:pt x="3265153" y="2544540"/>
                </a:lnTo>
                <a:lnTo>
                  <a:pt x="3265153" y="2518044"/>
                </a:lnTo>
                <a:close/>
                <a:moveTo>
                  <a:pt x="3937970" y="2517541"/>
                </a:moveTo>
                <a:lnTo>
                  <a:pt x="3937970" y="2544037"/>
                </a:lnTo>
                <a:lnTo>
                  <a:pt x="4110759" y="2544037"/>
                </a:lnTo>
                <a:lnTo>
                  <a:pt x="4110759" y="2517541"/>
                </a:lnTo>
                <a:close/>
                <a:moveTo>
                  <a:pt x="4776189" y="2513900"/>
                </a:moveTo>
                <a:lnTo>
                  <a:pt x="4776189" y="2607326"/>
                </a:lnTo>
                <a:lnTo>
                  <a:pt x="4935291" y="2607326"/>
                </a:lnTo>
                <a:lnTo>
                  <a:pt x="4935291" y="2582588"/>
                </a:lnTo>
                <a:lnTo>
                  <a:pt x="4807582" y="2582588"/>
                </a:lnTo>
                <a:lnTo>
                  <a:pt x="4807582" y="2571538"/>
                </a:lnTo>
                <a:lnTo>
                  <a:pt x="4923236" y="2571538"/>
                </a:lnTo>
                <a:lnTo>
                  <a:pt x="4923236" y="2549437"/>
                </a:lnTo>
                <a:lnTo>
                  <a:pt x="4807582" y="2549437"/>
                </a:lnTo>
                <a:lnTo>
                  <a:pt x="4807582" y="2538638"/>
                </a:lnTo>
                <a:lnTo>
                  <a:pt x="4929891" y="2538638"/>
                </a:lnTo>
                <a:lnTo>
                  <a:pt x="4929891" y="2513900"/>
                </a:lnTo>
                <a:close/>
                <a:moveTo>
                  <a:pt x="4460231" y="2513648"/>
                </a:moveTo>
                <a:lnTo>
                  <a:pt x="4460231" y="2536378"/>
                </a:lnTo>
                <a:lnTo>
                  <a:pt x="4586056" y="2536378"/>
                </a:lnTo>
                <a:lnTo>
                  <a:pt x="4586056" y="2549939"/>
                </a:lnTo>
                <a:lnTo>
                  <a:pt x="4460231" y="2549939"/>
                </a:lnTo>
                <a:lnTo>
                  <a:pt x="4460231" y="2607326"/>
                </a:lnTo>
                <a:lnTo>
                  <a:pt x="4622849" y="2607326"/>
                </a:lnTo>
                <a:lnTo>
                  <a:pt x="4622849" y="2584723"/>
                </a:lnTo>
                <a:lnTo>
                  <a:pt x="4491625" y="2584723"/>
                </a:lnTo>
                <a:lnTo>
                  <a:pt x="4491625" y="2570784"/>
                </a:lnTo>
                <a:lnTo>
                  <a:pt x="4617450" y="2570784"/>
                </a:lnTo>
                <a:lnTo>
                  <a:pt x="4617450" y="2513648"/>
                </a:lnTo>
                <a:close/>
                <a:moveTo>
                  <a:pt x="2846619" y="2513397"/>
                </a:moveTo>
                <a:lnTo>
                  <a:pt x="2846619" y="2542028"/>
                </a:lnTo>
                <a:lnTo>
                  <a:pt x="2773033" y="2542028"/>
                </a:lnTo>
                <a:lnTo>
                  <a:pt x="2773033" y="2567645"/>
                </a:lnTo>
                <a:lnTo>
                  <a:pt x="2846117" y="2567645"/>
                </a:lnTo>
                <a:cubicBezTo>
                  <a:pt x="2844108" y="2582881"/>
                  <a:pt x="2834732" y="2596778"/>
                  <a:pt x="2817988" y="2609336"/>
                </a:cubicBezTo>
                <a:cubicBezTo>
                  <a:pt x="2801245" y="2621893"/>
                  <a:pt x="2780610" y="2629888"/>
                  <a:pt x="2756081" y="2633320"/>
                </a:cubicBezTo>
                <a:lnTo>
                  <a:pt x="2776926" y="2657682"/>
                </a:lnTo>
                <a:cubicBezTo>
                  <a:pt x="2816106" y="2646547"/>
                  <a:pt x="2844484" y="2628967"/>
                  <a:pt x="2862065" y="2604941"/>
                </a:cubicBezTo>
                <a:cubicBezTo>
                  <a:pt x="2870018" y="2615907"/>
                  <a:pt x="2882325" y="2626372"/>
                  <a:pt x="2898983" y="2636334"/>
                </a:cubicBezTo>
                <a:cubicBezTo>
                  <a:pt x="2915642" y="2646296"/>
                  <a:pt x="2932386" y="2653329"/>
                  <a:pt x="2949214" y="2657431"/>
                </a:cubicBezTo>
                <a:lnTo>
                  <a:pt x="2967296" y="2632818"/>
                </a:lnTo>
                <a:cubicBezTo>
                  <a:pt x="2942349" y="2628967"/>
                  <a:pt x="2921691" y="2620951"/>
                  <a:pt x="2905325" y="2608771"/>
                </a:cubicBezTo>
                <a:cubicBezTo>
                  <a:pt x="2888959" y="2596590"/>
                  <a:pt x="2879938" y="2582881"/>
                  <a:pt x="2878265" y="2567645"/>
                </a:cubicBezTo>
                <a:lnTo>
                  <a:pt x="2951599" y="2567645"/>
                </a:lnTo>
                <a:lnTo>
                  <a:pt x="2951599" y="2542028"/>
                </a:lnTo>
                <a:lnTo>
                  <a:pt x="2878265" y="2542028"/>
                </a:lnTo>
                <a:lnTo>
                  <a:pt x="2878265" y="2513397"/>
                </a:lnTo>
                <a:close/>
                <a:moveTo>
                  <a:pt x="5987738" y="2512142"/>
                </a:moveTo>
                <a:lnTo>
                  <a:pt x="5987738" y="2754373"/>
                </a:lnTo>
                <a:lnTo>
                  <a:pt x="6019131" y="2754373"/>
                </a:lnTo>
                <a:lnTo>
                  <a:pt x="6019131" y="2630432"/>
                </a:lnTo>
                <a:lnTo>
                  <a:pt x="6059566" y="2630432"/>
                </a:lnTo>
                <a:lnTo>
                  <a:pt x="6059566" y="2603936"/>
                </a:lnTo>
                <a:lnTo>
                  <a:pt x="6019131" y="2603936"/>
                </a:lnTo>
                <a:lnTo>
                  <a:pt x="6019131" y="2512142"/>
                </a:lnTo>
                <a:close/>
                <a:moveTo>
                  <a:pt x="5732949" y="2512142"/>
                </a:moveTo>
                <a:lnTo>
                  <a:pt x="5732949" y="2688071"/>
                </a:lnTo>
                <a:lnTo>
                  <a:pt x="5764216" y="2688071"/>
                </a:lnTo>
                <a:lnTo>
                  <a:pt x="5764216" y="2618377"/>
                </a:lnTo>
                <a:lnTo>
                  <a:pt x="5801261" y="2618377"/>
                </a:lnTo>
                <a:lnTo>
                  <a:pt x="5801261" y="2591881"/>
                </a:lnTo>
                <a:lnTo>
                  <a:pt x="5764216" y="2591881"/>
                </a:lnTo>
                <a:lnTo>
                  <a:pt x="5764216" y="2512142"/>
                </a:lnTo>
                <a:close/>
                <a:moveTo>
                  <a:pt x="5418624" y="2512142"/>
                </a:moveTo>
                <a:lnTo>
                  <a:pt x="5418624" y="2754373"/>
                </a:lnTo>
                <a:lnTo>
                  <a:pt x="5450143" y="2754373"/>
                </a:lnTo>
                <a:lnTo>
                  <a:pt x="5450143" y="2668732"/>
                </a:lnTo>
                <a:lnTo>
                  <a:pt x="5489322" y="2668732"/>
                </a:lnTo>
                <a:lnTo>
                  <a:pt x="5489322" y="2642236"/>
                </a:lnTo>
                <a:lnTo>
                  <a:pt x="5450143" y="2642236"/>
                </a:lnTo>
                <a:lnTo>
                  <a:pt x="5450143" y="2590876"/>
                </a:lnTo>
                <a:lnTo>
                  <a:pt x="5489322" y="2590876"/>
                </a:lnTo>
                <a:lnTo>
                  <a:pt x="5489322" y="2564380"/>
                </a:lnTo>
                <a:lnTo>
                  <a:pt x="5450143" y="2564380"/>
                </a:lnTo>
                <a:lnTo>
                  <a:pt x="5450143" y="2512142"/>
                </a:lnTo>
                <a:close/>
                <a:moveTo>
                  <a:pt x="5174508" y="2512142"/>
                </a:moveTo>
                <a:lnTo>
                  <a:pt x="5174508" y="2597783"/>
                </a:lnTo>
                <a:lnTo>
                  <a:pt x="5132315" y="2597783"/>
                </a:lnTo>
                <a:cubicBezTo>
                  <a:pt x="5130306" y="2575849"/>
                  <a:pt x="5123672" y="2558667"/>
                  <a:pt x="5112412" y="2546235"/>
                </a:cubicBezTo>
                <a:cubicBezTo>
                  <a:pt x="5101152" y="2533803"/>
                  <a:pt x="5086774" y="2527587"/>
                  <a:pt x="5069278" y="2527587"/>
                </a:cubicBezTo>
                <a:cubicBezTo>
                  <a:pt x="5049939" y="2527587"/>
                  <a:pt x="5034473" y="2535038"/>
                  <a:pt x="5022878" y="2549939"/>
                </a:cubicBezTo>
                <a:cubicBezTo>
                  <a:pt x="5011284" y="2564841"/>
                  <a:pt x="5005486" y="2585351"/>
                  <a:pt x="5005486" y="2611470"/>
                </a:cubicBezTo>
                <a:cubicBezTo>
                  <a:pt x="5005486" y="2637171"/>
                  <a:pt x="5011305" y="2657598"/>
                  <a:pt x="5022941" y="2672750"/>
                </a:cubicBezTo>
                <a:cubicBezTo>
                  <a:pt x="5034578" y="2687903"/>
                  <a:pt x="5050023" y="2695479"/>
                  <a:pt x="5069278" y="2695479"/>
                </a:cubicBezTo>
                <a:cubicBezTo>
                  <a:pt x="5086691" y="2695479"/>
                  <a:pt x="5101027" y="2689284"/>
                  <a:pt x="5112286" y="2676894"/>
                </a:cubicBezTo>
                <a:cubicBezTo>
                  <a:pt x="5123547" y="2664505"/>
                  <a:pt x="5130223" y="2646966"/>
                  <a:pt x="5132315" y="2624279"/>
                </a:cubicBezTo>
                <a:lnTo>
                  <a:pt x="5174508" y="2624279"/>
                </a:lnTo>
                <a:lnTo>
                  <a:pt x="5174508" y="2754373"/>
                </a:lnTo>
                <a:lnTo>
                  <a:pt x="5205651" y="2754373"/>
                </a:lnTo>
                <a:lnTo>
                  <a:pt x="5205651" y="2512142"/>
                </a:lnTo>
                <a:close/>
                <a:moveTo>
                  <a:pt x="4340936" y="2512142"/>
                </a:moveTo>
                <a:lnTo>
                  <a:pt x="4340936" y="2754373"/>
                </a:lnTo>
                <a:lnTo>
                  <a:pt x="4371827" y="2754373"/>
                </a:lnTo>
                <a:lnTo>
                  <a:pt x="4371827" y="2512142"/>
                </a:lnTo>
                <a:close/>
                <a:moveTo>
                  <a:pt x="3831233" y="2512142"/>
                </a:moveTo>
                <a:lnTo>
                  <a:pt x="3831233" y="2565134"/>
                </a:lnTo>
                <a:lnTo>
                  <a:pt x="3780250" y="2565134"/>
                </a:lnTo>
                <a:lnTo>
                  <a:pt x="3780250" y="2591881"/>
                </a:lnTo>
                <a:lnTo>
                  <a:pt x="3831233" y="2591881"/>
                </a:lnTo>
                <a:lnTo>
                  <a:pt x="3831233" y="2685433"/>
                </a:lnTo>
                <a:lnTo>
                  <a:pt x="3862124" y="2685433"/>
                </a:lnTo>
                <a:lnTo>
                  <a:pt x="3862124" y="2512142"/>
                </a:lnTo>
                <a:close/>
                <a:moveTo>
                  <a:pt x="3494574" y="2512142"/>
                </a:moveTo>
                <a:lnTo>
                  <a:pt x="3494574" y="2686563"/>
                </a:lnTo>
                <a:lnTo>
                  <a:pt x="3525842" y="2686563"/>
                </a:lnTo>
                <a:lnTo>
                  <a:pt x="3525842" y="2610592"/>
                </a:lnTo>
                <a:lnTo>
                  <a:pt x="3562886" y="2610592"/>
                </a:lnTo>
                <a:lnTo>
                  <a:pt x="3562886" y="2584095"/>
                </a:lnTo>
                <a:lnTo>
                  <a:pt x="3525842" y="2584095"/>
                </a:lnTo>
                <a:lnTo>
                  <a:pt x="3525842" y="2512142"/>
                </a:lnTo>
                <a:close/>
                <a:moveTo>
                  <a:pt x="2468656" y="2512142"/>
                </a:moveTo>
                <a:lnTo>
                  <a:pt x="2468656" y="2549688"/>
                </a:lnTo>
                <a:lnTo>
                  <a:pt x="2422571" y="2549688"/>
                </a:lnTo>
                <a:lnTo>
                  <a:pt x="2422571" y="2530099"/>
                </a:lnTo>
                <a:lnTo>
                  <a:pt x="2306667" y="2530099"/>
                </a:lnTo>
                <a:lnTo>
                  <a:pt x="2306667" y="2644622"/>
                </a:lnTo>
                <a:lnTo>
                  <a:pt x="2422571" y="2644622"/>
                </a:lnTo>
                <a:lnTo>
                  <a:pt x="2422571" y="2625032"/>
                </a:lnTo>
                <a:lnTo>
                  <a:pt x="2468656" y="2625032"/>
                </a:lnTo>
                <a:lnTo>
                  <a:pt x="2468656" y="2687317"/>
                </a:lnTo>
                <a:lnTo>
                  <a:pt x="2499798" y="2687317"/>
                </a:lnTo>
                <a:lnTo>
                  <a:pt x="2499798" y="2512142"/>
                </a:lnTo>
                <a:close/>
                <a:moveTo>
                  <a:pt x="2199427" y="2512142"/>
                </a:moveTo>
                <a:lnTo>
                  <a:pt x="2199427" y="2754373"/>
                </a:lnTo>
                <a:lnTo>
                  <a:pt x="2231073" y="2754373"/>
                </a:lnTo>
                <a:lnTo>
                  <a:pt x="2231073" y="2634074"/>
                </a:lnTo>
                <a:lnTo>
                  <a:pt x="2268620" y="2634074"/>
                </a:lnTo>
                <a:lnTo>
                  <a:pt x="2268620" y="2607578"/>
                </a:lnTo>
                <a:lnTo>
                  <a:pt x="2231073" y="2607578"/>
                </a:lnTo>
                <a:lnTo>
                  <a:pt x="2231073" y="2512142"/>
                </a:lnTo>
                <a:close/>
                <a:moveTo>
                  <a:pt x="1955061" y="2512142"/>
                </a:moveTo>
                <a:lnTo>
                  <a:pt x="1955061" y="2597783"/>
                </a:lnTo>
                <a:lnTo>
                  <a:pt x="1912867" y="2597783"/>
                </a:lnTo>
                <a:cubicBezTo>
                  <a:pt x="1910858" y="2575849"/>
                  <a:pt x="1904223" y="2558667"/>
                  <a:pt x="1892963" y="2546235"/>
                </a:cubicBezTo>
                <a:cubicBezTo>
                  <a:pt x="1881704" y="2533803"/>
                  <a:pt x="1867325" y="2527587"/>
                  <a:pt x="1849828" y="2527587"/>
                </a:cubicBezTo>
                <a:cubicBezTo>
                  <a:pt x="1830489" y="2527587"/>
                  <a:pt x="1815023" y="2535038"/>
                  <a:pt x="1803429" y="2549939"/>
                </a:cubicBezTo>
                <a:cubicBezTo>
                  <a:pt x="1791835" y="2564841"/>
                  <a:pt x="1786038" y="2585351"/>
                  <a:pt x="1786038" y="2611470"/>
                </a:cubicBezTo>
                <a:cubicBezTo>
                  <a:pt x="1786038" y="2637171"/>
                  <a:pt x="1791856" y="2657598"/>
                  <a:pt x="1803493" y="2672750"/>
                </a:cubicBezTo>
                <a:cubicBezTo>
                  <a:pt x="1815129" y="2687903"/>
                  <a:pt x="1830573" y="2695479"/>
                  <a:pt x="1849828" y="2695479"/>
                </a:cubicBezTo>
                <a:cubicBezTo>
                  <a:pt x="1867241" y="2695479"/>
                  <a:pt x="1881578" y="2689284"/>
                  <a:pt x="1892838" y="2676894"/>
                </a:cubicBezTo>
                <a:cubicBezTo>
                  <a:pt x="1904097" y="2664505"/>
                  <a:pt x="1910774" y="2646966"/>
                  <a:pt x="1912867" y="2624279"/>
                </a:cubicBezTo>
                <a:lnTo>
                  <a:pt x="1955061" y="2624279"/>
                </a:lnTo>
                <a:lnTo>
                  <a:pt x="1955061" y="2754373"/>
                </a:lnTo>
                <a:lnTo>
                  <a:pt x="1986203" y="2754373"/>
                </a:lnTo>
                <a:lnTo>
                  <a:pt x="1986203" y="2512142"/>
                </a:lnTo>
                <a:close/>
                <a:moveTo>
                  <a:pt x="1694246" y="2512142"/>
                </a:moveTo>
                <a:lnTo>
                  <a:pt x="1694246" y="2547679"/>
                </a:lnTo>
                <a:lnTo>
                  <a:pt x="1629701" y="2547679"/>
                </a:lnTo>
                <a:lnTo>
                  <a:pt x="1629701" y="2573547"/>
                </a:lnTo>
                <a:lnTo>
                  <a:pt x="1694246" y="2573547"/>
                </a:lnTo>
                <a:lnTo>
                  <a:pt x="1694246" y="2645124"/>
                </a:lnTo>
                <a:lnTo>
                  <a:pt x="1725137" y="2645124"/>
                </a:lnTo>
                <a:lnTo>
                  <a:pt x="1725137" y="2512142"/>
                </a:lnTo>
                <a:close/>
                <a:moveTo>
                  <a:pt x="1370754" y="2512142"/>
                </a:moveTo>
                <a:lnTo>
                  <a:pt x="1370754" y="2754373"/>
                </a:lnTo>
                <a:lnTo>
                  <a:pt x="1402399" y="2754373"/>
                </a:lnTo>
                <a:lnTo>
                  <a:pt x="1402399" y="2634074"/>
                </a:lnTo>
                <a:lnTo>
                  <a:pt x="1439946" y="2634074"/>
                </a:lnTo>
                <a:lnTo>
                  <a:pt x="1439946" y="2607578"/>
                </a:lnTo>
                <a:lnTo>
                  <a:pt x="1402399" y="2607578"/>
                </a:lnTo>
                <a:lnTo>
                  <a:pt x="1402399" y="2512142"/>
                </a:lnTo>
                <a:close/>
                <a:moveTo>
                  <a:pt x="5629476" y="2508751"/>
                </a:moveTo>
                <a:lnTo>
                  <a:pt x="5629476" y="2536001"/>
                </a:lnTo>
                <a:lnTo>
                  <a:pt x="5571084" y="2536001"/>
                </a:lnTo>
                <a:lnTo>
                  <a:pt x="5571084" y="2561241"/>
                </a:lnTo>
                <a:lnTo>
                  <a:pt x="5719512" y="2561241"/>
                </a:lnTo>
                <a:lnTo>
                  <a:pt x="5719512" y="2536001"/>
                </a:lnTo>
                <a:lnTo>
                  <a:pt x="5661120" y="2536001"/>
                </a:lnTo>
                <a:lnTo>
                  <a:pt x="5661120" y="2508751"/>
                </a:lnTo>
                <a:close/>
                <a:moveTo>
                  <a:pt x="5075231" y="2065536"/>
                </a:moveTo>
                <a:lnTo>
                  <a:pt x="5075231" y="2137113"/>
                </a:lnTo>
                <a:lnTo>
                  <a:pt x="5237597" y="2137113"/>
                </a:lnTo>
                <a:lnTo>
                  <a:pt x="5237597" y="2110617"/>
                </a:lnTo>
                <a:lnTo>
                  <a:pt x="5106875" y="2110617"/>
                </a:lnTo>
                <a:lnTo>
                  <a:pt x="5106875" y="2065536"/>
                </a:lnTo>
                <a:close/>
                <a:moveTo>
                  <a:pt x="2659291" y="2053984"/>
                </a:moveTo>
                <a:lnTo>
                  <a:pt x="2659291" y="2136863"/>
                </a:lnTo>
                <a:lnTo>
                  <a:pt x="2820026" y="2136863"/>
                </a:lnTo>
                <a:lnTo>
                  <a:pt x="2820026" y="2110115"/>
                </a:lnTo>
                <a:lnTo>
                  <a:pt x="2690936" y="2110115"/>
                </a:lnTo>
                <a:lnTo>
                  <a:pt x="2690936" y="2053984"/>
                </a:lnTo>
                <a:close/>
                <a:moveTo>
                  <a:pt x="3925827" y="2047579"/>
                </a:moveTo>
                <a:lnTo>
                  <a:pt x="3925827" y="2070183"/>
                </a:lnTo>
                <a:lnTo>
                  <a:pt x="4053409" y="2070183"/>
                </a:lnTo>
                <a:lnTo>
                  <a:pt x="4053409" y="2084373"/>
                </a:lnTo>
                <a:lnTo>
                  <a:pt x="3925827" y="2084373"/>
                </a:lnTo>
                <a:lnTo>
                  <a:pt x="3925827" y="2142262"/>
                </a:lnTo>
                <a:lnTo>
                  <a:pt x="4089951" y="2142262"/>
                </a:lnTo>
                <a:lnTo>
                  <a:pt x="4089951" y="2119659"/>
                </a:lnTo>
                <a:lnTo>
                  <a:pt x="3957221" y="2119659"/>
                </a:lnTo>
                <a:lnTo>
                  <a:pt x="3957221" y="2104967"/>
                </a:lnTo>
                <a:lnTo>
                  <a:pt x="4085054" y="2104967"/>
                </a:lnTo>
                <a:lnTo>
                  <a:pt x="4085054" y="2047579"/>
                </a:lnTo>
                <a:close/>
                <a:moveTo>
                  <a:pt x="1046146" y="2039040"/>
                </a:moveTo>
                <a:lnTo>
                  <a:pt x="1046146" y="2087763"/>
                </a:lnTo>
                <a:lnTo>
                  <a:pt x="949706" y="2087763"/>
                </a:lnTo>
                <a:lnTo>
                  <a:pt x="949706" y="2113883"/>
                </a:lnTo>
                <a:lnTo>
                  <a:pt x="1174482" y="2113883"/>
                </a:lnTo>
                <a:lnTo>
                  <a:pt x="1174482" y="2087763"/>
                </a:lnTo>
                <a:lnTo>
                  <a:pt x="1077791" y="2087763"/>
                </a:lnTo>
                <a:lnTo>
                  <a:pt x="1077791" y="2039040"/>
                </a:lnTo>
                <a:close/>
                <a:moveTo>
                  <a:pt x="3892926" y="2011037"/>
                </a:moveTo>
                <a:lnTo>
                  <a:pt x="3892926" y="2033641"/>
                </a:lnTo>
                <a:lnTo>
                  <a:pt x="4117703" y="2033641"/>
                </a:lnTo>
                <a:lnTo>
                  <a:pt x="4117703" y="2011037"/>
                </a:lnTo>
                <a:close/>
                <a:moveTo>
                  <a:pt x="2077495" y="2001243"/>
                </a:moveTo>
                <a:lnTo>
                  <a:pt x="2135887" y="2001243"/>
                </a:lnTo>
                <a:lnTo>
                  <a:pt x="2135887" y="2052728"/>
                </a:lnTo>
                <a:lnTo>
                  <a:pt x="2077495" y="2052728"/>
                </a:lnTo>
                <a:close/>
                <a:moveTo>
                  <a:pt x="384972" y="1991197"/>
                </a:moveTo>
                <a:lnTo>
                  <a:pt x="384972" y="2054109"/>
                </a:lnTo>
                <a:lnTo>
                  <a:pt x="342654" y="2054109"/>
                </a:lnTo>
                <a:close/>
                <a:moveTo>
                  <a:pt x="5112526" y="1988685"/>
                </a:moveTo>
                <a:cubicBezTo>
                  <a:pt x="5122572" y="1988685"/>
                  <a:pt x="5130316" y="1990443"/>
                  <a:pt x="5135757" y="1993959"/>
                </a:cubicBezTo>
                <a:cubicBezTo>
                  <a:pt x="5141199" y="1997476"/>
                  <a:pt x="5143919" y="2002331"/>
                  <a:pt x="5143919" y="2008526"/>
                </a:cubicBezTo>
                <a:cubicBezTo>
                  <a:pt x="5143919" y="2014805"/>
                  <a:pt x="5141261" y="2019765"/>
                  <a:pt x="5135946" y="2023407"/>
                </a:cubicBezTo>
                <a:cubicBezTo>
                  <a:pt x="5130630" y="2027048"/>
                  <a:pt x="5122823" y="2028869"/>
                  <a:pt x="5112526" y="2028869"/>
                </a:cubicBezTo>
                <a:cubicBezTo>
                  <a:pt x="5102396" y="2028869"/>
                  <a:pt x="5094695" y="2027028"/>
                  <a:pt x="5089421" y="2023344"/>
                </a:cubicBezTo>
                <a:cubicBezTo>
                  <a:pt x="5084147" y="2019660"/>
                  <a:pt x="5081510" y="2014721"/>
                  <a:pt x="5081510" y="2008526"/>
                </a:cubicBezTo>
                <a:cubicBezTo>
                  <a:pt x="5081510" y="2002415"/>
                  <a:pt x="5084209" y="1997580"/>
                  <a:pt x="5089609" y="1994022"/>
                </a:cubicBezTo>
                <a:cubicBezTo>
                  <a:pt x="5095008" y="1990464"/>
                  <a:pt x="5102648" y="1988685"/>
                  <a:pt x="5112526" y="1988685"/>
                </a:cubicBezTo>
                <a:close/>
                <a:moveTo>
                  <a:pt x="4272801" y="1983788"/>
                </a:moveTo>
                <a:lnTo>
                  <a:pt x="4366479" y="1983788"/>
                </a:lnTo>
                <a:lnTo>
                  <a:pt x="4366479" y="2014930"/>
                </a:lnTo>
                <a:lnTo>
                  <a:pt x="4272801" y="2014930"/>
                </a:lnTo>
                <a:close/>
                <a:moveTo>
                  <a:pt x="861204" y="1966584"/>
                </a:moveTo>
                <a:cubicBezTo>
                  <a:pt x="865473" y="1966584"/>
                  <a:pt x="869262" y="1967945"/>
                  <a:pt x="872569" y="1970666"/>
                </a:cubicBezTo>
                <a:cubicBezTo>
                  <a:pt x="875876" y="1973386"/>
                  <a:pt x="878617" y="1978786"/>
                  <a:pt x="880794" y="1986865"/>
                </a:cubicBezTo>
                <a:cubicBezTo>
                  <a:pt x="882970" y="1994943"/>
                  <a:pt x="884058" y="2009782"/>
                  <a:pt x="884058" y="2031380"/>
                </a:cubicBezTo>
                <a:cubicBezTo>
                  <a:pt x="884058" y="2052979"/>
                  <a:pt x="882845" y="2068299"/>
                  <a:pt x="880417" y="2077340"/>
                </a:cubicBezTo>
                <a:cubicBezTo>
                  <a:pt x="878576" y="2084373"/>
                  <a:pt x="875980" y="2089249"/>
                  <a:pt x="872632" y="2091970"/>
                </a:cubicBezTo>
                <a:cubicBezTo>
                  <a:pt x="869282" y="2094690"/>
                  <a:pt x="865473" y="2096051"/>
                  <a:pt x="861204" y="2096051"/>
                </a:cubicBezTo>
                <a:cubicBezTo>
                  <a:pt x="856935" y="2096051"/>
                  <a:pt x="853146" y="2094711"/>
                  <a:pt x="849839" y="2092033"/>
                </a:cubicBezTo>
                <a:cubicBezTo>
                  <a:pt x="846533" y="2089354"/>
                  <a:pt x="843791" y="2083975"/>
                  <a:pt x="841615" y="2075896"/>
                </a:cubicBezTo>
                <a:cubicBezTo>
                  <a:pt x="839438" y="2067818"/>
                  <a:pt x="838349" y="2052979"/>
                  <a:pt x="838349" y="2031380"/>
                </a:cubicBezTo>
                <a:cubicBezTo>
                  <a:pt x="838349" y="2009782"/>
                  <a:pt x="839564" y="1994420"/>
                  <a:pt x="841992" y="1985295"/>
                </a:cubicBezTo>
                <a:cubicBezTo>
                  <a:pt x="843833" y="1978263"/>
                  <a:pt x="846428" y="1973386"/>
                  <a:pt x="849777" y="1970666"/>
                </a:cubicBezTo>
                <a:cubicBezTo>
                  <a:pt x="853126" y="1967945"/>
                  <a:pt x="856935" y="1966584"/>
                  <a:pt x="861204" y="1966584"/>
                </a:cubicBezTo>
                <a:close/>
                <a:moveTo>
                  <a:pt x="5112526" y="1962692"/>
                </a:moveTo>
                <a:cubicBezTo>
                  <a:pt x="5093439" y="1962692"/>
                  <a:pt x="5078224" y="1967024"/>
                  <a:pt x="5066880" y="1975689"/>
                </a:cubicBezTo>
                <a:cubicBezTo>
                  <a:pt x="5055537" y="1984353"/>
                  <a:pt x="5049865" y="1995299"/>
                  <a:pt x="5049865" y="2008526"/>
                </a:cubicBezTo>
                <a:cubicBezTo>
                  <a:pt x="5049865" y="2021921"/>
                  <a:pt x="5055579" y="2032929"/>
                  <a:pt x="5067006" y="2041552"/>
                </a:cubicBezTo>
                <a:cubicBezTo>
                  <a:pt x="5078433" y="2050175"/>
                  <a:pt x="5093523" y="2054486"/>
                  <a:pt x="5112275" y="2054486"/>
                </a:cubicBezTo>
                <a:cubicBezTo>
                  <a:pt x="5131446" y="2054486"/>
                  <a:pt x="5146745" y="2050154"/>
                  <a:pt x="5158172" y="2041489"/>
                </a:cubicBezTo>
                <a:cubicBezTo>
                  <a:pt x="5169599" y="2032825"/>
                  <a:pt x="5175313" y="2021837"/>
                  <a:pt x="5175313" y="2008526"/>
                </a:cubicBezTo>
                <a:cubicBezTo>
                  <a:pt x="5175313" y="1995215"/>
                  <a:pt x="5169620" y="1984248"/>
                  <a:pt x="5158235" y="1975626"/>
                </a:cubicBezTo>
                <a:cubicBezTo>
                  <a:pt x="5146849" y="1967003"/>
                  <a:pt x="5131613" y="1962692"/>
                  <a:pt x="5112526" y="1962692"/>
                </a:cubicBezTo>
                <a:close/>
                <a:moveTo>
                  <a:pt x="1250330" y="1949381"/>
                </a:moveTo>
                <a:lnTo>
                  <a:pt x="1305080" y="1949381"/>
                </a:lnTo>
                <a:lnTo>
                  <a:pt x="1305080" y="2050217"/>
                </a:lnTo>
                <a:lnTo>
                  <a:pt x="1250330" y="2050217"/>
                </a:lnTo>
                <a:close/>
                <a:moveTo>
                  <a:pt x="4793053" y="1944735"/>
                </a:moveTo>
                <a:cubicBezTo>
                  <a:pt x="4802848" y="1944735"/>
                  <a:pt x="4810842" y="1949925"/>
                  <a:pt x="4817037" y="1960306"/>
                </a:cubicBezTo>
                <a:cubicBezTo>
                  <a:pt x="4823232" y="1970686"/>
                  <a:pt x="4826330" y="1984625"/>
                  <a:pt x="4826330" y="2002122"/>
                </a:cubicBezTo>
                <a:cubicBezTo>
                  <a:pt x="4826330" y="2019367"/>
                  <a:pt x="4823128" y="2033222"/>
                  <a:pt x="4816723" y="2043687"/>
                </a:cubicBezTo>
                <a:cubicBezTo>
                  <a:pt x="4810319" y="2054151"/>
                  <a:pt x="4802429" y="2059383"/>
                  <a:pt x="4793053" y="2059383"/>
                </a:cubicBezTo>
                <a:cubicBezTo>
                  <a:pt x="4783593" y="2059383"/>
                  <a:pt x="4775703" y="2054172"/>
                  <a:pt x="4769382" y="2043749"/>
                </a:cubicBezTo>
                <a:cubicBezTo>
                  <a:pt x="4763062" y="2033327"/>
                  <a:pt x="4759901" y="2019451"/>
                  <a:pt x="4759901" y="2002122"/>
                </a:cubicBezTo>
                <a:cubicBezTo>
                  <a:pt x="4759901" y="1984207"/>
                  <a:pt x="4763020" y="1970163"/>
                  <a:pt x="4769257" y="1959992"/>
                </a:cubicBezTo>
                <a:cubicBezTo>
                  <a:pt x="4775493" y="1949821"/>
                  <a:pt x="4783425" y="1944735"/>
                  <a:pt x="4793053" y="1944735"/>
                </a:cubicBezTo>
                <a:close/>
                <a:moveTo>
                  <a:pt x="3450907" y="1944735"/>
                </a:moveTo>
                <a:cubicBezTo>
                  <a:pt x="3460534" y="1944735"/>
                  <a:pt x="3468424" y="1949884"/>
                  <a:pt x="3474578" y="1960180"/>
                </a:cubicBezTo>
                <a:cubicBezTo>
                  <a:pt x="3480731" y="1970477"/>
                  <a:pt x="3483807" y="1984458"/>
                  <a:pt x="3483807" y="2002122"/>
                </a:cubicBezTo>
                <a:cubicBezTo>
                  <a:pt x="3483807" y="2019786"/>
                  <a:pt x="3480626" y="2033745"/>
                  <a:pt x="3474264" y="2044001"/>
                </a:cubicBezTo>
                <a:cubicBezTo>
                  <a:pt x="3467901" y="2054256"/>
                  <a:pt x="3460116" y="2059383"/>
                  <a:pt x="3450907" y="2059383"/>
                </a:cubicBezTo>
                <a:cubicBezTo>
                  <a:pt x="3441614" y="2059383"/>
                  <a:pt x="3433787" y="2054193"/>
                  <a:pt x="3427425" y="2043812"/>
                </a:cubicBezTo>
                <a:cubicBezTo>
                  <a:pt x="3421062" y="2033432"/>
                  <a:pt x="3417881" y="2019535"/>
                  <a:pt x="3417881" y="2002122"/>
                </a:cubicBezTo>
                <a:cubicBezTo>
                  <a:pt x="3417881" y="1984458"/>
                  <a:pt x="3420978" y="1970477"/>
                  <a:pt x="3427173" y="1960180"/>
                </a:cubicBezTo>
                <a:cubicBezTo>
                  <a:pt x="3433368" y="1949884"/>
                  <a:pt x="3441280" y="1944735"/>
                  <a:pt x="3450907" y="1944735"/>
                </a:cubicBezTo>
                <a:close/>
                <a:moveTo>
                  <a:pt x="861204" y="1937326"/>
                </a:moveTo>
                <a:cubicBezTo>
                  <a:pt x="843373" y="1937326"/>
                  <a:pt x="829476" y="1943604"/>
                  <a:pt x="819514" y="1956162"/>
                </a:cubicBezTo>
                <a:cubicBezTo>
                  <a:pt x="807459" y="1971399"/>
                  <a:pt x="801431" y="1996345"/>
                  <a:pt x="801431" y="2031004"/>
                </a:cubicBezTo>
                <a:cubicBezTo>
                  <a:pt x="801431" y="2066332"/>
                  <a:pt x="806915" y="2090882"/>
                  <a:pt x="817882" y="2104653"/>
                </a:cubicBezTo>
                <a:cubicBezTo>
                  <a:pt x="828849" y="2118424"/>
                  <a:pt x="843289" y="2125310"/>
                  <a:pt x="861204" y="2125310"/>
                </a:cubicBezTo>
                <a:cubicBezTo>
                  <a:pt x="879037" y="2125310"/>
                  <a:pt x="892932" y="2119031"/>
                  <a:pt x="902895" y="2106473"/>
                </a:cubicBezTo>
                <a:cubicBezTo>
                  <a:pt x="914950" y="2091237"/>
                  <a:pt x="920977" y="2066206"/>
                  <a:pt x="920977" y="2031380"/>
                </a:cubicBezTo>
                <a:cubicBezTo>
                  <a:pt x="920977" y="1996471"/>
                  <a:pt x="914992" y="1971482"/>
                  <a:pt x="903020" y="1956413"/>
                </a:cubicBezTo>
                <a:cubicBezTo>
                  <a:pt x="892975" y="1943688"/>
                  <a:pt x="879037" y="1937326"/>
                  <a:pt x="861204" y="1937326"/>
                </a:cubicBezTo>
                <a:close/>
                <a:moveTo>
                  <a:pt x="720339" y="1937326"/>
                </a:moveTo>
                <a:cubicBezTo>
                  <a:pt x="716320" y="1948544"/>
                  <a:pt x="708911" y="1958359"/>
                  <a:pt x="698111" y="1966773"/>
                </a:cubicBezTo>
                <a:cubicBezTo>
                  <a:pt x="687312" y="1975186"/>
                  <a:pt x="677308" y="1980900"/>
                  <a:pt x="668099" y="1983914"/>
                </a:cubicBezTo>
                <a:lnTo>
                  <a:pt x="668099" y="2015935"/>
                </a:lnTo>
                <a:cubicBezTo>
                  <a:pt x="685596" y="2010159"/>
                  <a:pt x="700790" y="2001243"/>
                  <a:pt x="713683" y="1989188"/>
                </a:cubicBezTo>
                <a:lnTo>
                  <a:pt x="713683" y="2122170"/>
                </a:lnTo>
                <a:lnTo>
                  <a:pt x="748970" y="2122170"/>
                </a:lnTo>
                <a:lnTo>
                  <a:pt x="748970" y="1937326"/>
                </a:lnTo>
                <a:close/>
                <a:moveTo>
                  <a:pt x="389493" y="1937326"/>
                </a:moveTo>
                <a:lnTo>
                  <a:pt x="309628" y="2054235"/>
                </a:lnTo>
                <a:lnTo>
                  <a:pt x="309628" y="2085126"/>
                </a:lnTo>
                <a:lnTo>
                  <a:pt x="384972" y="2085126"/>
                </a:lnTo>
                <a:lnTo>
                  <a:pt x="384972" y="2122170"/>
                </a:lnTo>
                <a:lnTo>
                  <a:pt x="419128" y="2122170"/>
                </a:lnTo>
                <a:lnTo>
                  <a:pt x="419128" y="2085126"/>
                </a:lnTo>
                <a:lnTo>
                  <a:pt x="441983" y="2085126"/>
                </a:lnTo>
                <a:lnTo>
                  <a:pt x="441983" y="2054109"/>
                </a:lnTo>
                <a:lnTo>
                  <a:pt x="419128" y="2054109"/>
                </a:lnTo>
                <a:lnTo>
                  <a:pt x="419128" y="1937326"/>
                </a:lnTo>
                <a:close/>
                <a:moveTo>
                  <a:pt x="456145" y="1934940"/>
                </a:moveTo>
                <a:cubicBezTo>
                  <a:pt x="467614" y="1960306"/>
                  <a:pt x="475483" y="1981884"/>
                  <a:pt x="479753" y="1999673"/>
                </a:cubicBezTo>
                <a:cubicBezTo>
                  <a:pt x="484022" y="2017463"/>
                  <a:pt x="486157" y="2036320"/>
                  <a:pt x="486157" y="2056244"/>
                </a:cubicBezTo>
                <a:cubicBezTo>
                  <a:pt x="486157" y="2066039"/>
                  <a:pt x="485571" y="2075603"/>
                  <a:pt x="484399" y="2084938"/>
                </a:cubicBezTo>
                <a:cubicBezTo>
                  <a:pt x="483227" y="2094272"/>
                  <a:pt x="481427" y="2104130"/>
                  <a:pt x="478999" y="2114510"/>
                </a:cubicBezTo>
                <a:cubicBezTo>
                  <a:pt x="476571" y="2124891"/>
                  <a:pt x="473934" y="2134058"/>
                  <a:pt x="471088" y="2142011"/>
                </a:cubicBezTo>
                <a:cubicBezTo>
                  <a:pt x="468242" y="2149964"/>
                  <a:pt x="463344" y="2161391"/>
                  <a:pt x="456396" y="2176292"/>
                </a:cubicBezTo>
                <a:lnTo>
                  <a:pt x="480757" y="2176292"/>
                </a:lnTo>
                <a:cubicBezTo>
                  <a:pt x="495156" y="2154443"/>
                  <a:pt x="505495" y="2132300"/>
                  <a:pt x="511774" y="2109864"/>
                </a:cubicBezTo>
                <a:cubicBezTo>
                  <a:pt x="517299" y="2089856"/>
                  <a:pt x="520062" y="2071104"/>
                  <a:pt x="520062" y="2053607"/>
                </a:cubicBezTo>
                <a:cubicBezTo>
                  <a:pt x="520062" y="2032845"/>
                  <a:pt x="516567" y="2012377"/>
                  <a:pt x="509576" y="1992202"/>
                </a:cubicBezTo>
                <a:cubicBezTo>
                  <a:pt x="502586" y="1972026"/>
                  <a:pt x="492771" y="1952939"/>
                  <a:pt x="480129" y="1934940"/>
                </a:cubicBezTo>
                <a:close/>
                <a:moveTo>
                  <a:pt x="3647555" y="1923639"/>
                </a:moveTo>
                <a:lnTo>
                  <a:pt x="3647555" y="2077215"/>
                </a:lnTo>
                <a:cubicBezTo>
                  <a:pt x="3690418" y="2077215"/>
                  <a:pt x="3719321" y="2077047"/>
                  <a:pt x="3734264" y="2076713"/>
                </a:cubicBezTo>
                <a:cubicBezTo>
                  <a:pt x="3749207" y="2076378"/>
                  <a:pt x="3765050" y="2075247"/>
                  <a:pt x="3781794" y="2073322"/>
                </a:cubicBezTo>
                <a:lnTo>
                  <a:pt x="3780036" y="2047328"/>
                </a:lnTo>
                <a:cubicBezTo>
                  <a:pt x="3761869" y="2049756"/>
                  <a:pt x="3732192" y="2050970"/>
                  <a:pt x="3691004" y="2050970"/>
                </a:cubicBezTo>
                <a:lnTo>
                  <a:pt x="3678447" y="2050970"/>
                </a:lnTo>
                <a:lnTo>
                  <a:pt x="3678447" y="2008275"/>
                </a:lnTo>
                <a:lnTo>
                  <a:pt x="3749145" y="2008275"/>
                </a:lnTo>
                <a:lnTo>
                  <a:pt x="3749145" y="1982030"/>
                </a:lnTo>
                <a:lnTo>
                  <a:pt x="3678447" y="1982030"/>
                </a:lnTo>
                <a:lnTo>
                  <a:pt x="3678447" y="1950134"/>
                </a:lnTo>
                <a:lnTo>
                  <a:pt x="3768734" y="1950134"/>
                </a:lnTo>
                <a:lnTo>
                  <a:pt x="3768734" y="1923639"/>
                </a:lnTo>
                <a:close/>
                <a:moveTo>
                  <a:pt x="2325125" y="1923639"/>
                </a:moveTo>
                <a:lnTo>
                  <a:pt x="2325125" y="1949632"/>
                </a:lnTo>
                <a:lnTo>
                  <a:pt x="2452960" y="1949632"/>
                </a:lnTo>
                <a:lnTo>
                  <a:pt x="2452960" y="1973993"/>
                </a:lnTo>
                <a:lnTo>
                  <a:pt x="2324625" y="1973993"/>
                </a:lnTo>
                <a:lnTo>
                  <a:pt x="2324625" y="2051975"/>
                </a:lnTo>
                <a:lnTo>
                  <a:pt x="2389421" y="2051975"/>
                </a:lnTo>
                <a:lnTo>
                  <a:pt x="2389421" y="2085879"/>
                </a:lnTo>
                <a:lnTo>
                  <a:pt x="2292730" y="2085879"/>
                </a:lnTo>
                <a:lnTo>
                  <a:pt x="2292730" y="2112124"/>
                </a:lnTo>
                <a:lnTo>
                  <a:pt x="2517504" y="2112124"/>
                </a:lnTo>
                <a:lnTo>
                  <a:pt x="2517504" y="2085879"/>
                </a:lnTo>
                <a:lnTo>
                  <a:pt x="2420814" y="2085879"/>
                </a:lnTo>
                <a:lnTo>
                  <a:pt x="2420814" y="2051975"/>
                </a:lnTo>
                <a:lnTo>
                  <a:pt x="2491008" y="2051975"/>
                </a:lnTo>
                <a:lnTo>
                  <a:pt x="2491008" y="2025981"/>
                </a:lnTo>
                <a:lnTo>
                  <a:pt x="2356268" y="2025981"/>
                </a:lnTo>
                <a:lnTo>
                  <a:pt x="2356268" y="1999234"/>
                </a:lnTo>
                <a:lnTo>
                  <a:pt x="2484604" y="1999234"/>
                </a:lnTo>
                <a:lnTo>
                  <a:pt x="2484604" y="1923639"/>
                </a:lnTo>
                <a:close/>
                <a:moveTo>
                  <a:pt x="5305408" y="1923136"/>
                </a:moveTo>
                <a:lnTo>
                  <a:pt x="5305408" y="2077968"/>
                </a:lnTo>
                <a:lnTo>
                  <a:pt x="5341949" y="2077968"/>
                </a:lnTo>
                <a:cubicBezTo>
                  <a:pt x="5386151" y="2077968"/>
                  <a:pt x="5417628" y="2076671"/>
                  <a:pt x="5436381" y="2074075"/>
                </a:cubicBezTo>
                <a:lnTo>
                  <a:pt x="5433492" y="2048082"/>
                </a:lnTo>
                <a:cubicBezTo>
                  <a:pt x="5416247" y="2050509"/>
                  <a:pt x="5388077" y="2051723"/>
                  <a:pt x="5348981" y="2051723"/>
                </a:cubicBezTo>
                <a:lnTo>
                  <a:pt x="5336801" y="2051723"/>
                </a:lnTo>
                <a:lnTo>
                  <a:pt x="5336801" y="1949632"/>
                </a:lnTo>
                <a:lnTo>
                  <a:pt x="5420935" y="1949632"/>
                </a:lnTo>
                <a:lnTo>
                  <a:pt x="5420935" y="1923136"/>
                </a:lnTo>
                <a:close/>
                <a:moveTo>
                  <a:pt x="3131951" y="1923136"/>
                </a:moveTo>
                <a:lnTo>
                  <a:pt x="3131951" y="2077466"/>
                </a:lnTo>
                <a:cubicBezTo>
                  <a:pt x="3184692" y="2077466"/>
                  <a:pt x="3219058" y="2076252"/>
                  <a:pt x="3235047" y="2073824"/>
                </a:cubicBezTo>
                <a:lnTo>
                  <a:pt x="3233038" y="2048082"/>
                </a:lnTo>
                <a:cubicBezTo>
                  <a:pt x="3215793" y="2050342"/>
                  <a:pt x="3196914" y="2051472"/>
                  <a:pt x="3176403" y="2051472"/>
                </a:cubicBezTo>
                <a:lnTo>
                  <a:pt x="3162842" y="2051472"/>
                </a:lnTo>
                <a:lnTo>
                  <a:pt x="3162842" y="1949632"/>
                </a:lnTo>
                <a:lnTo>
                  <a:pt x="3224499" y="1949632"/>
                </a:lnTo>
                <a:lnTo>
                  <a:pt x="3224499" y="1923136"/>
                </a:lnTo>
                <a:close/>
                <a:moveTo>
                  <a:pt x="1476363" y="1923136"/>
                </a:moveTo>
                <a:lnTo>
                  <a:pt x="1476363" y="2077968"/>
                </a:lnTo>
                <a:lnTo>
                  <a:pt x="1512905" y="2077968"/>
                </a:lnTo>
                <a:cubicBezTo>
                  <a:pt x="1557107" y="2077968"/>
                  <a:pt x="1588584" y="2076671"/>
                  <a:pt x="1607336" y="2074075"/>
                </a:cubicBezTo>
                <a:lnTo>
                  <a:pt x="1604447" y="2048082"/>
                </a:lnTo>
                <a:cubicBezTo>
                  <a:pt x="1587202" y="2050509"/>
                  <a:pt x="1559032" y="2051723"/>
                  <a:pt x="1519937" y="2051723"/>
                </a:cubicBezTo>
                <a:lnTo>
                  <a:pt x="1507756" y="2051723"/>
                </a:lnTo>
                <a:lnTo>
                  <a:pt x="1507756" y="1949632"/>
                </a:lnTo>
                <a:lnTo>
                  <a:pt x="1591890" y="1949632"/>
                </a:lnTo>
                <a:lnTo>
                  <a:pt x="1591890" y="1923136"/>
                </a:lnTo>
                <a:close/>
                <a:moveTo>
                  <a:pt x="1218936" y="1923136"/>
                </a:moveTo>
                <a:lnTo>
                  <a:pt x="1218936" y="2076587"/>
                </a:lnTo>
                <a:lnTo>
                  <a:pt x="1336223" y="2076587"/>
                </a:lnTo>
                <a:lnTo>
                  <a:pt x="1336223" y="1923136"/>
                </a:lnTo>
                <a:close/>
                <a:moveTo>
                  <a:pt x="4478365" y="1921629"/>
                </a:moveTo>
                <a:lnTo>
                  <a:pt x="4478365" y="2073573"/>
                </a:lnTo>
                <a:cubicBezTo>
                  <a:pt x="4510679" y="2073573"/>
                  <a:pt x="4532550" y="2073280"/>
                  <a:pt x="4543977" y="2072694"/>
                </a:cubicBezTo>
                <a:cubicBezTo>
                  <a:pt x="4555404" y="2072108"/>
                  <a:pt x="4567020" y="2070769"/>
                  <a:pt x="4578824" y="2068676"/>
                </a:cubicBezTo>
                <a:lnTo>
                  <a:pt x="4575559" y="2042933"/>
                </a:lnTo>
                <a:cubicBezTo>
                  <a:pt x="4556807" y="2045696"/>
                  <a:pt x="4534748" y="2047078"/>
                  <a:pt x="4509382" y="2047078"/>
                </a:cubicBezTo>
                <a:lnTo>
                  <a:pt x="4509382" y="1921629"/>
                </a:lnTo>
                <a:close/>
                <a:moveTo>
                  <a:pt x="4241156" y="1920750"/>
                </a:moveTo>
                <a:lnTo>
                  <a:pt x="4241156" y="2041175"/>
                </a:lnTo>
                <a:lnTo>
                  <a:pt x="4303692" y="2041175"/>
                </a:lnTo>
                <a:lnTo>
                  <a:pt x="4303692" y="2085126"/>
                </a:lnTo>
                <a:lnTo>
                  <a:pt x="4207251" y="2085126"/>
                </a:lnTo>
                <a:lnTo>
                  <a:pt x="4207251" y="2111371"/>
                </a:lnTo>
                <a:lnTo>
                  <a:pt x="4432028" y="2111371"/>
                </a:lnTo>
                <a:lnTo>
                  <a:pt x="4432028" y="2085126"/>
                </a:lnTo>
                <a:lnTo>
                  <a:pt x="4335336" y="2085126"/>
                </a:lnTo>
                <a:lnTo>
                  <a:pt x="4335336" y="2041175"/>
                </a:lnTo>
                <a:lnTo>
                  <a:pt x="4397872" y="2041175"/>
                </a:lnTo>
                <a:lnTo>
                  <a:pt x="4397872" y="1920750"/>
                </a:lnTo>
                <a:lnTo>
                  <a:pt x="4366479" y="1920750"/>
                </a:lnTo>
                <a:lnTo>
                  <a:pt x="4366479" y="1957292"/>
                </a:lnTo>
                <a:lnTo>
                  <a:pt x="4272801" y="1957292"/>
                </a:lnTo>
                <a:lnTo>
                  <a:pt x="4272801" y="1920750"/>
                </a:lnTo>
                <a:close/>
                <a:moveTo>
                  <a:pt x="2921867" y="1918741"/>
                </a:moveTo>
                <a:lnTo>
                  <a:pt x="2921867" y="1965831"/>
                </a:lnTo>
                <a:cubicBezTo>
                  <a:pt x="2921867" y="1985839"/>
                  <a:pt x="2915756" y="2005345"/>
                  <a:pt x="2903533" y="2024348"/>
                </a:cubicBezTo>
                <a:cubicBezTo>
                  <a:pt x="2891310" y="2043352"/>
                  <a:pt x="2875906" y="2057625"/>
                  <a:pt x="2857321" y="2067169"/>
                </a:cubicBezTo>
                <a:lnTo>
                  <a:pt x="2881682" y="2088768"/>
                </a:lnTo>
                <a:cubicBezTo>
                  <a:pt x="2905625" y="2071857"/>
                  <a:pt x="2924252" y="2050258"/>
                  <a:pt x="2937563" y="2023972"/>
                </a:cubicBezTo>
                <a:cubicBezTo>
                  <a:pt x="2949702" y="2047161"/>
                  <a:pt x="2968203" y="2067378"/>
                  <a:pt x="2993067" y="2084624"/>
                </a:cubicBezTo>
                <a:lnTo>
                  <a:pt x="3015166" y="2060137"/>
                </a:lnTo>
                <a:cubicBezTo>
                  <a:pt x="2997837" y="2052770"/>
                  <a:pt x="2983188" y="2039982"/>
                  <a:pt x="2971217" y="2021774"/>
                </a:cubicBezTo>
                <a:cubicBezTo>
                  <a:pt x="2959245" y="2003566"/>
                  <a:pt x="2953260" y="1984667"/>
                  <a:pt x="2953260" y="1965078"/>
                </a:cubicBezTo>
                <a:lnTo>
                  <a:pt x="2953260" y="1918741"/>
                </a:lnTo>
                <a:close/>
                <a:moveTo>
                  <a:pt x="1836015" y="1918741"/>
                </a:moveTo>
                <a:lnTo>
                  <a:pt x="1836015" y="1965831"/>
                </a:lnTo>
                <a:cubicBezTo>
                  <a:pt x="1836015" y="1985839"/>
                  <a:pt x="1829903" y="2005345"/>
                  <a:pt x="1817682" y="2024348"/>
                </a:cubicBezTo>
                <a:cubicBezTo>
                  <a:pt x="1805460" y="2043352"/>
                  <a:pt x="1790056" y="2057625"/>
                  <a:pt x="1771471" y="2067169"/>
                </a:cubicBezTo>
                <a:lnTo>
                  <a:pt x="1795833" y="2088768"/>
                </a:lnTo>
                <a:cubicBezTo>
                  <a:pt x="1819775" y="2071857"/>
                  <a:pt x="1838401" y="2050258"/>
                  <a:pt x="1851711" y="2023972"/>
                </a:cubicBezTo>
                <a:cubicBezTo>
                  <a:pt x="1863851" y="2047161"/>
                  <a:pt x="1882352" y="2067378"/>
                  <a:pt x="1907217" y="2084624"/>
                </a:cubicBezTo>
                <a:lnTo>
                  <a:pt x="1929317" y="2060137"/>
                </a:lnTo>
                <a:cubicBezTo>
                  <a:pt x="1911988" y="2052770"/>
                  <a:pt x="1897338" y="2039982"/>
                  <a:pt x="1885366" y="2021774"/>
                </a:cubicBezTo>
                <a:cubicBezTo>
                  <a:pt x="1873395" y="2003566"/>
                  <a:pt x="1867410" y="1984667"/>
                  <a:pt x="1867410" y="1965078"/>
                </a:cubicBezTo>
                <a:lnTo>
                  <a:pt x="1867410" y="1918741"/>
                </a:lnTo>
                <a:close/>
                <a:moveTo>
                  <a:pt x="4793053" y="1917987"/>
                </a:moveTo>
                <a:cubicBezTo>
                  <a:pt x="4773463" y="1917987"/>
                  <a:pt x="4757809" y="1925376"/>
                  <a:pt x="4746088" y="1940151"/>
                </a:cubicBezTo>
                <a:cubicBezTo>
                  <a:pt x="4734368" y="1954927"/>
                  <a:pt x="4728508" y="1975500"/>
                  <a:pt x="4728508" y="2001871"/>
                </a:cubicBezTo>
                <a:cubicBezTo>
                  <a:pt x="4728508" y="2027739"/>
                  <a:pt x="4734389" y="2048207"/>
                  <a:pt x="4746151" y="2063276"/>
                </a:cubicBezTo>
                <a:cubicBezTo>
                  <a:pt x="4757913" y="2078345"/>
                  <a:pt x="4773547" y="2085879"/>
                  <a:pt x="4793053" y="2085879"/>
                </a:cubicBezTo>
                <a:cubicBezTo>
                  <a:pt x="4812475" y="2085879"/>
                  <a:pt x="4828046" y="2078387"/>
                  <a:pt x="4839766" y="2063402"/>
                </a:cubicBezTo>
                <a:cubicBezTo>
                  <a:pt x="4851486" y="2048417"/>
                  <a:pt x="4857347" y="2027906"/>
                  <a:pt x="4857347" y="2001871"/>
                </a:cubicBezTo>
                <a:cubicBezTo>
                  <a:pt x="4857347" y="1975835"/>
                  <a:pt x="4851486" y="1955346"/>
                  <a:pt x="4839766" y="1940402"/>
                </a:cubicBezTo>
                <a:cubicBezTo>
                  <a:pt x="4828046" y="1925459"/>
                  <a:pt x="4812475" y="1917987"/>
                  <a:pt x="4793053" y="1917987"/>
                </a:cubicBezTo>
                <a:close/>
                <a:moveTo>
                  <a:pt x="3450907" y="1917987"/>
                </a:moveTo>
                <a:cubicBezTo>
                  <a:pt x="3431568" y="1917987"/>
                  <a:pt x="3416102" y="1925439"/>
                  <a:pt x="3404507" y="1940339"/>
                </a:cubicBezTo>
                <a:cubicBezTo>
                  <a:pt x="3392913" y="1955241"/>
                  <a:pt x="3387115" y="1975752"/>
                  <a:pt x="3387115" y="2001871"/>
                </a:cubicBezTo>
                <a:cubicBezTo>
                  <a:pt x="3387115" y="2027571"/>
                  <a:pt x="3392934" y="2047998"/>
                  <a:pt x="3404570" y="2063151"/>
                </a:cubicBezTo>
                <a:cubicBezTo>
                  <a:pt x="3416207" y="2078303"/>
                  <a:pt x="3431652" y="2085879"/>
                  <a:pt x="3450907" y="2085879"/>
                </a:cubicBezTo>
                <a:cubicBezTo>
                  <a:pt x="3470245" y="2085879"/>
                  <a:pt x="3485649" y="2078366"/>
                  <a:pt x="3497118" y="2063339"/>
                </a:cubicBezTo>
                <a:cubicBezTo>
                  <a:pt x="3508587" y="2048312"/>
                  <a:pt x="3514322" y="2027822"/>
                  <a:pt x="3514322" y="2001871"/>
                </a:cubicBezTo>
                <a:cubicBezTo>
                  <a:pt x="3514322" y="1976003"/>
                  <a:pt x="3508566" y="1955555"/>
                  <a:pt x="3497055" y="1940528"/>
                </a:cubicBezTo>
                <a:cubicBezTo>
                  <a:pt x="3485544" y="1925501"/>
                  <a:pt x="3470162" y="1917987"/>
                  <a:pt x="3450907" y="1917987"/>
                </a:cubicBezTo>
                <a:close/>
                <a:moveTo>
                  <a:pt x="2654896" y="1916229"/>
                </a:moveTo>
                <a:lnTo>
                  <a:pt x="2654896" y="1949130"/>
                </a:lnTo>
                <a:cubicBezTo>
                  <a:pt x="2654896" y="1965119"/>
                  <a:pt x="2650187" y="1980314"/>
                  <a:pt x="2640768" y="1994714"/>
                </a:cubicBezTo>
                <a:cubicBezTo>
                  <a:pt x="2631351" y="2009112"/>
                  <a:pt x="2618981" y="2020121"/>
                  <a:pt x="2603661" y="2027739"/>
                </a:cubicBezTo>
                <a:lnTo>
                  <a:pt x="2626390" y="2049840"/>
                </a:lnTo>
                <a:cubicBezTo>
                  <a:pt x="2634595" y="2044901"/>
                  <a:pt x="2643071" y="2037450"/>
                  <a:pt x="2651819" y="2027488"/>
                </a:cubicBezTo>
                <a:cubicBezTo>
                  <a:pt x="2660568" y="2017525"/>
                  <a:pt x="2666993" y="2008442"/>
                  <a:pt x="2671095" y="2000238"/>
                </a:cubicBezTo>
                <a:cubicBezTo>
                  <a:pt x="2682983" y="2018907"/>
                  <a:pt x="2697549" y="2033473"/>
                  <a:pt x="2714795" y="2043938"/>
                </a:cubicBezTo>
                <a:lnTo>
                  <a:pt x="2734133" y="2020330"/>
                </a:lnTo>
                <a:cubicBezTo>
                  <a:pt x="2720153" y="2014805"/>
                  <a:pt x="2708474" y="2005282"/>
                  <a:pt x="2699098" y="1991762"/>
                </a:cubicBezTo>
                <a:cubicBezTo>
                  <a:pt x="2689722" y="1978242"/>
                  <a:pt x="2685034" y="1964031"/>
                  <a:pt x="2685034" y="1949130"/>
                </a:cubicBezTo>
                <a:lnTo>
                  <a:pt x="2685034" y="1916229"/>
                </a:lnTo>
                <a:close/>
                <a:moveTo>
                  <a:pt x="3250996" y="1907439"/>
                </a:moveTo>
                <a:lnTo>
                  <a:pt x="3250996" y="1984793"/>
                </a:lnTo>
                <a:lnTo>
                  <a:pt x="3204784" y="1984793"/>
                </a:lnTo>
                <a:lnTo>
                  <a:pt x="3204784" y="2011289"/>
                </a:lnTo>
                <a:lnTo>
                  <a:pt x="3250996" y="2011289"/>
                </a:lnTo>
                <a:lnTo>
                  <a:pt x="3250996" y="2137616"/>
                </a:lnTo>
                <a:lnTo>
                  <a:pt x="3282137" y="2137616"/>
                </a:lnTo>
                <a:lnTo>
                  <a:pt x="3282137" y="1907439"/>
                </a:lnTo>
                <a:close/>
                <a:moveTo>
                  <a:pt x="2740036" y="1907439"/>
                </a:moveTo>
                <a:lnTo>
                  <a:pt x="2740036" y="1955534"/>
                </a:lnTo>
                <a:lnTo>
                  <a:pt x="2707386" y="1955534"/>
                </a:lnTo>
                <a:lnTo>
                  <a:pt x="2707386" y="1981276"/>
                </a:lnTo>
                <a:lnTo>
                  <a:pt x="2740036" y="1981276"/>
                </a:lnTo>
                <a:lnTo>
                  <a:pt x="2740036" y="2068927"/>
                </a:lnTo>
                <a:lnTo>
                  <a:pt x="2771178" y="2068927"/>
                </a:lnTo>
                <a:lnTo>
                  <a:pt x="2771178" y="1907439"/>
                </a:lnTo>
                <a:close/>
                <a:moveTo>
                  <a:pt x="3926831" y="1904049"/>
                </a:moveTo>
                <a:lnTo>
                  <a:pt x="3926831" y="1926778"/>
                </a:lnTo>
                <a:lnTo>
                  <a:pt x="4052656" y="1926778"/>
                </a:lnTo>
                <a:lnTo>
                  <a:pt x="4052656" y="1940339"/>
                </a:lnTo>
                <a:lnTo>
                  <a:pt x="3926831" y="1940339"/>
                </a:lnTo>
                <a:lnTo>
                  <a:pt x="3926831" y="1997727"/>
                </a:lnTo>
                <a:lnTo>
                  <a:pt x="4089449" y="1997727"/>
                </a:lnTo>
                <a:lnTo>
                  <a:pt x="4089449" y="1975123"/>
                </a:lnTo>
                <a:lnTo>
                  <a:pt x="3958225" y="1975123"/>
                </a:lnTo>
                <a:lnTo>
                  <a:pt x="3958225" y="1961185"/>
                </a:lnTo>
                <a:lnTo>
                  <a:pt x="4084049" y="1961185"/>
                </a:lnTo>
                <a:lnTo>
                  <a:pt x="4084049" y="1904049"/>
                </a:lnTo>
                <a:close/>
                <a:moveTo>
                  <a:pt x="1046397" y="1903797"/>
                </a:moveTo>
                <a:lnTo>
                  <a:pt x="1046397" y="1932428"/>
                </a:lnTo>
                <a:lnTo>
                  <a:pt x="972811" y="1932428"/>
                </a:lnTo>
                <a:lnTo>
                  <a:pt x="972811" y="1958045"/>
                </a:lnTo>
                <a:lnTo>
                  <a:pt x="1045895" y="1958045"/>
                </a:lnTo>
                <a:cubicBezTo>
                  <a:pt x="1043885" y="1973282"/>
                  <a:pt x="1034510" y="1987179"/>
                  <a:pt x="1017767" y="1999736"/>
                </a:cubicBezTo>
                <a:cubicBezTo>
                  <a:pt x="1001024" y="2012294"/>
                  <a:pt x="980387" y="2020288"/>
                  <a:pt x="955860" y="2023720"/>
                </a:cubicBezTo>
                <a:lnTo>
                  <a:pt x="976704" y="2048082"/>
                </a:lnTo>
                <a:cubicBezTo>
                  <a:pt x="1015883" y="2036948"/>
                  <a:pt x="1044263" y="2019367"/>
                  <a:pt x="1061843" y="1995341"/>
                </a:cubicBezTo>
                <a:cubicBezTo>
                  <a:pt x="1069796" y="2006308"/>
                  <a:pt x="1082102" y="2016772"/>
                  <a:pt x="1098762" y="2026734"/>
                </a:cubicBezTo>
                <a:cubicBezTo>
                  <a:pt x="1115421" y="2036697"/>
                  <a:pt x="1132164" y="2043728"/>
                  <a:pt x="1148991" y="2047831"/>
                </a:cubicBezTo>
                <a:lnTo>
                  <a:pt x="1167074" y="2023218"/>
                </a:lnTo>
                <a:cubicBezTo>
                  <a:pt x="1142126" y="2019367"/>
                  <a:pt x="1121470" y="2011351"/>
                  <a:pt x="1105104" y="1999171"/>
                </a:cubicBezTo>
                <a:cubicBezTo>
                  <a:pt x="1088737" y="1986990"/>
                  <a:pt x="1079716" y="1973282"/>
                  <a:pt x="1078042" y="1958045"/>
                </a:cubicBezTo>
                <a:lnTo>
                  <a:pt x="1151377" y="1958045"/>
                </a:lnTo>
                <a:lnTo>
                  <a:pt x="1151377" y="1932428"/>
                </a:lnTo>
                <a:lnTo>
                  <a:pt x="1078042" y="1932428"/>
                </a:lnTo>
                <a:lnTo>
                  <a:pt x="1078042" y="1903797"/>
                </a:lnTo>
                <a:close/>
                <a:moveTo>
                  <a:pt x="5454338" y="1902542"/>
                </a:moveTo>
                <a:lnTo>
                  <a:pt x="5454338" y="2144774"/>
                </a:lnTo>
                <a:lnTo>
                  <a:pt x="5485731" y="2144774"/>
                </a:lnTo>
                <a:lnTo>
                  <a:pt x="5485731" y="2020832"/>
                </a:lnTo>
                <a:lnTo>
                  <a:pt x="5526166" y="2020832"/>
                </a:lnTo>
                <a:lnTo>
                  <a:pt x="5526166" y="1994337"/>
                </a:lnTo>
                <a:lnTo>
                  <a:pt x="5485731" y="1994337"/>
                </a:lnTo>
                <a:lnTo>
                  <a:pt x="5485731" y="1902542"/>
                </a:lnTo>
                <a:close/>
                <a:moveTo>
                  <a:pt x="5199549" y="1902542"/>
                </a:moveTo>
                <a:lnTo>
                  <a:pt x="5199549" y="2078471"/>
                </a:lnTo>
                <a:lnTo>
                  <a:pt x="5230816" y="2078471"/>
                </a:lnTo>
                <a:lnTo>
                  <a:pt x="5230816" y="2008777"/>
                </a:lnTo>
                <a:lnTo>
                  <a:pt x="5267861" y="2008777"/>
                </a:lnTo>
                <a:lnTo>
                  <a:pt x="5267861" y="1982281"/>
                </a:lnTo>
                <a:lnTo>
                  <a:pt x="5230816" y="1982281"/>
                </a:lnTo>
                <a:lnTo>
                  <a:pt x="5230816" y="1902542"/>
                </a:lnTo>
                <a:close/>
                <a:moveTo>
                  <a:pt x="4885224" y="1902542"/>
                </a:moveTo>
                <a:lnTo>
                  <a:pt x="4885224" y="2144774"/>
                </a:lnTo>
                <a:lnTo>
                  <a:pt x="4916743" y="2144774"/>
                </a:lnTo>
                <a:lnTo>
                  <a:pt x="4916743" y="2059132"/>
                </a:lnTo>
                <a:lnTo>
                  <a:pt x="4955922" y="2059132"/>
                </a:lnTo>
                <a:lnTo>
                  <a:pt x="4955922" y="2032636"/>
                </a:lnTo>
                <a:lnTo>
                  <a:pt x="4916743" y="2032636"/>
                </a:lnTo>
                <a:lnTo>
                  <a:pt x="4916743" y="1981276"/>
                </a:lnTo>
                <a:lnTo>
                  <a:pt x="4955922" y="1981276"/>
                </a:lnTo>
                <a:lnTo>
                  <a:pt x="4955922" y="1954780"/>
                </a:lnTo>
                <a:lnTo>
                  <a:pt x="4916743" y="1954780"/>
                </a:lnTo>
                <a:lnTo>
                  <a:pt x="4916743" y="1902542"/>
                </a:lnTo>
                <a:close/>
                <a:moveTo>
                  <a:pt x="4641360" y="1902542"/>
                </a:moveTo>
                <a:lnTo>
                  <a:pt x="4641360" y="1997224"/>
                </a:lnTo>
                <a:lnTo>
                  <a:pt x="4619259" y="1997224"/>
                </a:lnTo>
                <a:lnTo>
                  <a:pt x="4619259" y="1907439"/>
                </a:lnTo>
                <a:lnTo>
                  <a:pt x="4588116" y="1907439"/>
                </a:lnTo>
                <a:lnTo>
                  <a:pt x="4588116" y="2137616"/>
                </a:lnTo>
                <a:lnTo>
                  <a:pt x="4619259" y="2137616"/>
                </a:lnTo>
                <a:lnTo>
                  <a:pt x="4619259" y="2023720"/>
                </a:lnTo>
                <a:lnTo>
                  <a:pt x="4641360" y="2023720"/>
                </a:lnTo>
                <a:lnTo>
                  <a:pt x="4641360" y="2144774"/>
                </a:lnTo>
                <a:lnTo>
                  <a:pt x="4672754" y="2144774"/>
                </a:lnTo>
                <a:lnTo>
                  <a:pt x="4672754" y="1902542"/>
                </a:lnTo>
                <a:close/>
                <a:moveTo>
                  <a:pt x="3812434" y="1902542"/>
                </a:moveTo>
                <a:lnTo>
                  <a:pt x="3812434" y="1990443"/>
                </a:lnTo>
                <a:lnTo>
                  <a:pt x="3768231" y="1990443"/>
                </a:lnTo>
                <a:lnTo>
                  <a:pt x="3768231" y="2016939"/>
                </a:lnTo>
                <a:lnTo>
                  <a:pt x="3812434" y="2016939"/>
                </a:lnTo>
                <a:lnTo>
                  <a:pt x="3812434" y="2144774"/>
                </a:lnTo>
                <a:lnTo>
                  <a:pt x="3843325" y="2144774"/>
                </a:lnTo>
                <a:lnTo>
                  <a:pt x="3843325" y="1902542"/>
                </a:lnTo>
                <a:close/>
                <a:moveTo>
                  <a:pt x="3550864" y="1902542"/>
                </a:moveTo>
                <a:lnTo>
                  <a:pt x="3550864" y="2144774"/>
                </a:lnTo>
                <a:lnTo>
                  <a:pt x="3582006" y="2144774"/>
                </a:lnTo>
                <a:lnTo>
                  <a:pt x="3582006" y="1902542"/>
                </a:lnTo>
                <a:close/>
                <a:moveTo>
                  <a:pt x="3300346" y="1902542"/>
                </a:moveTo>
                <a:lnTo>
                  <a:pt x="3300346" y="2144774"/>
                </a:lnTo>
                <a:lnTo>
                  <a:pt x="3331737" y="2144774"/>
                </a:lnTo>
                <a:lnTo>
                  <a:pt x="3331737" y="1902542"/>
                </a:lnTo>
                <a:close/>
                <a:moveTo>
                  <a:pt x="3040658" y="1902542"/>
                </a:moveTo>
                <a:lnTo>
                  <a:pt x="3040658" y="1975877"/>
                </a:lnTo>
                <a:lnTo>
                  <a:pt x="2988168" y="1975877"/>
                </a:lnTo>
                <a:lnTo>
                  <a:pt x="2988168" y="2002373"/>
                </a:lnTo>
                <a:lnTo>
                  <a:pt x="3040658" y="2002373"/>
                </a:lnTo>
                <a:lnTo>
                  <a:pt x="3040658" y="2144774"/>
                </a:lnTo>
                <a:lnTo>
                  <a:pt x="3072052" y="2144774"/>
                </a:lnTo>
                <a:lnTo>
                  <a:pt x="3072052" y="1902542"/>
                </a:lnTo>
                <a:close/>
                <a:moveTo>
                  <a:pt x="2785996" y="1902542"/>
                </a:moveTo>
                <a:lnTo>
                  <a:pt x="2785996" y="2076587"/>
                </a:lnTo>
                <a:lnTo>
                  <a:pt x="2817137" y="2076587"/>
                </a:lnTo>
                <a:lnTo>
                  <a:pt x="2817137" y="1902542"/>
                </a:lnTo>
                <a:close/>
                <a:moveTo>
                  <a:pt x="2212237" y="1902542"/>
                </a:moveTo>
                <a:lnTo>
                  <a:pt x="2212237" y="1987681"/>
                </a:lnTo>
                <a:lnTo>
                  <a:pt x="2167281" y="1987681"/>
                </a:lnTo>
                <a:lnTo>
                  <a:pt x="2167281" y="1919997"/>
                </a:lnTo>
                <a:lnTo>
                  <a:pt x="2135887" y="1919997"/>
                </a:lnTo>
                <a:lnTo>
                  <a:pt x="2135887" y="1974747"/>
                </a:lnTo>
                <a:lnTo>
                  <a:pt x="2077495" y="1974747"/>
                </a:lnTo>
                <a:lnTo>
                  <a:pt x="2077495" y="1919997"/>
                </a:lnTo>
                <a:lnTo>
                  <a:pt x="2046603" y="1919997"/>
                </a:lnTo>
                <a:lnTo>
                  <a:pt x="2046603" y="2079224"/>
                </a:lnTo>
                <a:lnTo>
                  <a:pt x="2167281" y="2079224"/>
                </a:lnTo>
                <a:lnTo>
                  <a:pt x="2167281" y="2014177"/>
                </a:lnTo>
                <a:lnTo>
                  <a:pt x="2212237" y="2014177"/>
                </a:lnTo>
                <a:lnTo>
                  <a:pt x="2212237" y="2144774"/>
                </a:lnTo>
                <a:lnTo>
                  <a:pt x="2243128" y="2144774"/>
                </a:lnTo>
                <a:lnTo>
                  <a:pt x="2243128" y="1902542"/>
                </a:lnTo>
                <a:close/>
                <a:moveTo>
                  <a:pt x="1954809" y="1902542"/>
                </a:moveTo>
                <a:lnTo>
                  <a:pt x="1954809" y="1975877"/>
                </a:lnTo>
                <a:lnTo>
                  <a:pt x="1902320" y="1975877"/>
                </a:lnTo>
                <a:lnTo>
                  <a:pt x="1902320" y="2002373"/>
                </a:lnTo>
                <a:lnTo>
                  <a:pt x="1954809" y="2002373"/>
                </a:lnTo>
                <a:lnTo>
                  <a:pt x="1954809" y="2144774"/>
                </a:lnTo>
                <a:lnTo>
                  <a:pt x="1986203" y="2144774"/>
                </a:lnTo>
                <a:lnTo>
                  <a:pt x="1986203" y="1902542"/>
                </a:lnTo>
                <a:close/>
                <a:moveTo>
                  <a:pt x="1625292" y="1902542"/>
                </a:moveTo>
                <a:lnTo>
                  <a:pt x="1625292" y="2144774"/>
                </a:lnTo>
                <a:lnTo>
                  <a:pt x="1656686" y="2144774"/>
                </a:lnTo>
                <a:lnTo>
                  <a:pt x="1656686" y="2020832"/>
                </a:lnTo>
                <a:lnTo>
                  <a:pt x="1697121" y="2020832"/>
                </a:lnTo>
                <a:lnTo>
                  <a:pt x="1697121" y="1994337"/>
                </a:lnTo>
                <a:lnTo>
                  <a:pt x="1656686" y="1994337"/>
                </a:lnTo>
                <a:lnTo>
                  <a:pt x="1656686" y="1902542"/>
                </a:lnTo>
                <a:close/>
                <a:moveTo>
                  <a:pt x="1370755" y="1902542"/>
                </a:moveTo>
                <a:lnTo>
                  <a:pt x="1370755" y="2144774"/>
                </a:lnTo>
                <a:lnTo>
                  <a:pt x="1402023" y="2144774"/>
                </a:lnTo>
                <a:lnTo>
                  <a:pt x="1402023" y="2022088"/>
                </a:lnTo>
                <a:lnTo>
                  <a:pt x="1439946" y="2022088"/>
                </a:lnTo>
                <a:lnTo>
                  <a:pt x="1439946" y="1995592"/>
                </a:lnTo>
                <a:lnTo>
                  <a:pt x="1402023" y="1995592"/>
                </a:lnTo>
                <a:lnTo>
                  <a:pt x="1402023" y="1902542"/>
                </a:lnTo>
                <a:close/>
                <a:moveTo>
                  <a:pt x="5096076" y="1899151"/>
                </a:moveTo>
                <a:lnTo>
                  <a:pt x="5096076" y="1926401"/>
                </a:lnTo>
                <a:lnTo>
                  <a:pt x="5037684" y="1926401"/>
                </a:lnTo>
                <a:lnTo>
                  <a:pt x="5037684" y="1951641"/>
                </a:lnTo>
                <a:lnTo>
                  <a:pt x="5186112" y="1951641"/>
                </a:lnTo>
                <a:lnTo>
                  <a:pt x="5186112" y="1926401"/>
                </a:lnTo>
                <a:lnTo>
                  <a:pt x="5127720" y="1926401"/>
                </a:lnTo>
                <a:lnTo>
                  <a:pt x="5127720" y="1899151"/>
                </a:lnTo>
                <a:close/>
                <a:moveTo>
                  <a:pt x="2265537" y="1477284"/>
                </a:moveTo>
                <a:lnTo>
                  <a:pt x="2265537" y="1512570"/>
                </a:lnTo>
                <a:lnTo>
                  <a:pt x="2282614" y="1512570"/>
                </a:lnTo>
                <a:cubicBezTo>
                  <a:pt x="2282447" y="1519686"/>
                  <a:pt x="2280856" y="1525295"/>
                  <a:pt x="2277841" y="1529397"/>
                </a:cubicBezTo>
                <a:cubicBezTo>
                  <a:pt x="2274828" y="1533499"/>
                  <a:pt x="2269764" y="1536722"/>
                  <a:pt x="2262649" y="1539066"/>
                </a:cubicBezTo>
                <a:lnTo>
                  <a:pt x="2269555" y="1553633"/>
                </a:lnTo>
                <a:cubicBezTo>
                  <a:pt x="2277089" y="1550954"/>
                  <a:pt x="2283304" y="1547270"/>
                  <a:pt x="2288201" y="1542582"/>
                </a:cubicBezTo>
                <a:cubicBezTo>
                  <a:pt x="2293100" y="1537894"/>
                  <a:pt x="2296427" y="1532599"/>
                  <a:pt x="2298184" y="1526697"/>
                </a:cubicBezTo>
                <a:cubicBezTo>
                  <a:pt x="2299942" y="1520795"/>
                  <a:pt x="2300821" y="1512738"/>
                  <a:pt x="2300821" y="1502524"/>
                </a:cubicBezTo>
                <a:lnTo>
                  <a:pt x="2300821" y="1477284"/>
                </a:lnTo>
                <a:close/>
                <a:moveTo>
                  <a:pt x="5380031" y="1455936"/>
                </a:moveTo>
                <a:lnTo>
                  <a:pt x="5380031" y="1527513"/>
                </a:lnTo>
                <a:lnTo>
                  <a:pt x="5542398" y="1527513"/>
                </a:lnTo>
                <a:lnTo>
                  <a:pt x="5542398" y="1501017"/>
                </a:lnTo>
                <a:lnTo>
                  <a:pt x="5411675" y="1501017"/>
                </a:lnTo>
                <a:lnTo>
                  <a:pt x="5411675" y="1455936"/>
                </a:lnTo>
                <a:close/>
                <a:moveTo>
                  <a:pt x="4006873" y="1448528"/>
                </a:moveTo>
                <a:lnTo>
                  <a:pt x="4006873" y="1455560"/>
                </a:lnTo>
                <a:cubicBezTo>
                  <a:pt x="4006873" y="1464015"/>
                  <a:pt x="4006412" y="1469750"/>
                  <a:pt x="4005491" y="1472764"/>
                </a:cubicBezTo>
                <a:cubicBezTo>
                  <a:pt x="4004152" y="1477368"/>
                  <a:pt x="4001347" y="1481260"/>
                  <a:pt x="3997078" y="1484442"/>
                </a:cubicBezTo>
                <a:cubicBezTo>
                  <a:pt x="3991302" y="1488628"/>
                  <a:pt x="3985232" y="1490720"/>
                  <a:pt x="3978870" y="1490720"/>
                </a:cubicBezTo>
                <a:cubicBezTo>
                  <a:pt x="3973177" y="1490720"/>
                  <a:pt x="3968489" y="1488921"/>
                  <a:pt x="3964806" y="1485321"/>
                </a:cubicBezTo>
                <a:cubicBezTo>
                  <a:pt x="3961122" y="1481721"/>
                  <a:pt x="3959280" y="1477451"/>
                  <a:pt x="3959280" y="1472512"/>
                </a:cubicBezTo>
                <a:cubicBezTo>
                  <a:pt x="3959280" y="1467489"/>
                  <a:pt x="3961583" y="1463345"/>
                  <a:pt x="3966187" y="1460080"/>
                </a:cubicBezTo>
                <a:cubicBezTo>
                  <a:pt x="3969201" y="1458072"/>
                  <a:pt x="3975605" y="1456020"/>
                  <a:pt x="3985400" y="1453927"/>
                </a:cubicBezTo>
                <a:cubicBezTo>
                  <a:pt x="3995194" y="1451834"/>
                  <a:pt x="4002352" y="1450034"/>
                  <a:pt x="4006873" y="1448528"/>
                </a:cubicBezTo>
                <a:close/>
                <a:moveTo>
                  <a:pt x="1536081" y="1444133"/>
                </a:moveTo>
                <a:lnTo>
                  <a:pt x="1536081" y="1526760"/>
                </a:lnTo>
                <a:lnTo>
                  <a:pt x="1694303" y="1526760"/>
                </a:lnTo>
                <a:lnTo>
                  <a:pt x="1694303" y="1500264"/>
                </a:lnTo>
                <a:lnTo>
                  <a:pt x="1567725" y="1500264"/>
                </a:lnTo>
                <a:lnTo>
                  <a:pt x="1567725" y="1444133"/>
                </a:lnTo>
                <a:close/>
                <a:moveTo>
                  <a:pt x="4554477" y="1437979"/>
                </a:moveTo>
                <a:lnTo>
                  <a:pt x="4554477" y="1460583"/>
                </a:lnTo>
                <a:lnTo>
                  <a:pt x="4682060" y="1460583"/>
                </a:lnTo>
                <a:lnTo>
                  <a:pt x="4682060" y="1474773"/>
                </a:lnTo>
                <a:lnTo>
                  <a:pt x="4554477" y="1474773"/>
                </a:lnTo>
                <a:lnTo>
                  <a:pt x="4554477" y="1532662"/>
                </a:lnTo>
                <a:lnTo>
                  <a:pt x="4718602" y="1532662"/>
                </a:lnTo>
                <a:lnTo>
                  <a:pt x="4718602" y="1510059"/>
                </a:lnTo>
                <a:lnTo>
                  <a:pt x="4585870" y="1510059"/>
                </a:lnTo>
                <a:lnTo>
                  <a:pt x="4585870" y="1495367"/>
                </a:lnTo>
                <a:lnTo>
                  <a:pt x="4713704" y="1495367"/>
                </a:lnTo>
                <a:lnTo>
                  <a:pt x="4713704" y="1437979"/>
                </a:lnTo>
                <a:close/>
                <a:moveTo>
                  <a:pt x="1211207" y="1437979"/>
                </a:moveTo>
                <a:lnTo>
                  <a:pt x="1211207" y="1460583"/>
                </a:lnTo>
                <a:lnTo>
                  <a:pt x="1338791" y="1460583"/>
                </a:lnTo>
                <a:lnTo>
                  <a:pt x="1338791" y="1474773"/>
                </a:lnTo>
                <a:lnTo>
                  <a:pt x="1211207" y="1474773"/>
                </a:lnTo>
                <a:lnTo>
                  <a:pt x="1211207" y="1532662"/>
                </a:lnTo>
                <a:lnTo>
                  <a:pt x="1375333" y="1532662"/>
                </a:lnTo>
                <a:lnTo>
                  <a:pt x="1375333" y="1510059"/>
                </a:lnTo>
                <a:lnTo>
                  <a:pt x="1242601" y="1510059"/>
                </a:lnTo>
                <a:lnTo>
                  <a:pt x="1242601" y="1495367"/>
                </a:lnTo>
                <a:lnTo>
                  <a:pt x="1370435" y="1495367"/>
                </a:lnTo>
                <a:lnTo>
                  <a:pt x="1370435" y="1437979"/>
                </a:lnTo>
                <a:close/>
                <a:moveTo>
                  <a:pt x="1782703" y="1430319"/>
                </a:moveTo>
                <a:lnTo>
                  <a:pt x="1782703" y="1455184"/>
                </a:lnTo>
                <a:lnTo>
                  <a:pt x="1910035" y="1455184"/>
                </a:lnTo>
                <a:lnTo>
                  <a:pt x="1910035" y="1469373"/>
                </a:lnTo>
                <a:lnTo>
                  <a:pt x="1782703" y="1469373"/>
                </a:lnTo>
                <a:lnTo>
                  <a:pt x="1782703" y="1531657"/>
                </a:lnTo>
                <a:lnTo>
                  <a:pt x="1947331" y="1531657"/>
                </a:lnTo>
                <a:lnTo>
                  <a:pt x="1947331" y="1506668"/>
                </a:lnTo>
                <a:lnTo>
                  <a:pt x="1814096" y="1506668"/>
                </a:lnTo>
                <a:lnTo>
                  <a:pt x="1814096" y="1492228"/>
                </a:lnTo>
                <a:lnTo>
                  <a:pt x="1941429" y="1492228"/>
                </a:lnTo>
                <a:lnTo>
                  <a:pt x="1941429" y="1430319"/>
                </a:lnTo>
                <a:close/>
                <a:moveTo>
                  <a:pt x="4876983" y="1424041"/>
                </a:moveTo>
                <a:lnTo>
                  <a:pt x="4876983" y="1450537"/>
                </a:lnTo>
                <a:lnTo>
                  <a:pt x="5002807" y="1450537"/>
                </a:lnTo>
                <a:lnTo>
                  <a:pt x="5002807" y="1465229"/>
                </a:lnTo>
                <a:lnTo>
                  <a:pt x="4876983" y="1465229"/>
                </a:lnTo>
                <a:lnTo>
                  <a:pt x="4876983" y="1531281"/>
                </a:lnTo>
                <a:lnTo>
                  <a:pt x="5039852" y="1531281"/>
                </a:lnTo>
                <a:lnTo>
                  <a:pt x="5039852" y="1504910"/>
                </a:lnTo>
                <a:lnTo>
                  <a:pt x="4908125" y="1504910"/>
                </a:lnTo>
                <a:lnTo>
                  <a:pt x="4908125" y="1489465"/>
                </a:lnTo>
                <a:lnTo>
                  <a:pt x="5033699" y="1489465"/>
                </a:lnTo>
                <a:lnTo>
                  <a:pt x="5033699" y="1424041"/>
                </a:lnTo>
                <a:close/>
                <a:moveTo>
                  <a:pt x="3835279" y="1404075"/>
                </a:moveTo>
                <a:cubicBezTo>
                  <a:pt x="3843567" y="1404075"/>
                  <a:pt x="3850515" y="1407465"/>
                  <a:pt x="3856124" y="1414246"/>
                </a:cubicBezTo>
                <a:cubicBezTo>
                  <a:pt x="3861733" y="1421027"/>
                  <a:pt x="3864537" y="1431408"/>
                  <a:pt x="3864537" y="1445388"/>
                </a:cubicBezTo>
                <a:cubicBezTo>
                  <a:pt x="3864537" y="1460373"/>
                  <a:pt x="3861817" y="1471152"/>
                  <a:pt x="3856375" y="1477724"/>
                </a:cubicBezTo>
                <a:cubicBezTo>
                  <a:pt x="3850934" y="1484295"/>
                  <a:pt x="3844111" y="1487581"/>
                  <a:pt x="3835907" y="1487581"/>
                </a:cubicBezTo>
                <a:cubicBezTo>
                  <a:pt x="3827367" y="1487581"/>
                  <a:pt x="3820126" y="1484002"/>
                  <a:pt x="3814182" y="1476845"/>
                </a:cubicBezTo>
                <a:cubicBezTo>
                  <a:pt x="3808239" y="1469687"/>
                  <a:pt x="3805267" y="1458615"/>
                  <a:pt x="3805267" y="1443630"/>
                </a:cubicBezTo>
                <a:cubicBezTo>
                  <a:pt x="3805267" y="1430571"/>
                  <a:pt x="3808113" y="1420714"/>
                  <a:pt x="3813806" y="1414058"/>
                </a:cubicBezTo>
                <a:cubicBezTo>
                  <a:pt x="3819498" y="1407402"/>
                  <a:pt x="3826656" y="1404075"/>
                  <a:pt x="3835279" y="1404075"/>
                </a:cubicBezTo>
                <a:close/>
                <a:moveTo>
                  <a:pt x="4433954" y="1403195"/>
                </a:moveTo>
                <a:cubicBezTo>
                  <a:pt x="4441153" y="1403195"/>
                  <a:pt x="4447265" y="1405853"/>
                  <a:pt x="4452288" y="1411170"/>
                </a:cubicBezTo>
                <a:cubicBezTo>
                  <a:pt x="4457310" y="1416486"/>
                  <a:pt x="4459948" y="1424250"/>
                  <a:pt x="4460199" y="1434463"/>
                </a:cubicBezTo>
                <a:lnTo>
                  <a:pt x="4407458" y="1434463"/>
                </a:lnTo>
                <a:cubicBezTo>
                  <a:pt x="4407374" y="1424836"/>
                  <a:pt x="4409844" y="1417218"/>
                  <a:pt x="4414867" y="1411609"/>
                </a:cubicBezTo>
                <a:cubicBezTo>
                  <a:pt x="4419890" y="1406000"/>
                  <a:pt x="4426252" y="1403195"/>
                  <a:pt x="4433954" y="1403195"/>
                </a:cubicBezTo>
                <a:close/>
                <a:moveTo>
                  <a:pt x="4521577" y="1401437"/>
                </a:moveTo>
                <a:lnTo>
                  <a:pt x="4521577" y="1424041"/>
                </a:lnTo>
                <a:lnTo>
                  <a:pt x="4746353" y="1424041"/>
                </a:lnTo>
                <a:lnTo>
                  <a:pt x="4746353" y="1401437"/>
                </a:lnTo>
                <a:close/>
                <a:moveTo>
                  <a:pt x="1178306" y="1401437"/>
                </a:moveTo>
                <a:lnTo>
                  <a:pt x="1178306" y="1424041"/>
                </a:lnTo>
                <a:lnTo>
                  <a:pt x="1403084" y="1424041"/>
                </a:lnTo>
                <a:lnTo>
                  <a:pt x="1403084" y="1401437"/>
                </a:lnTo>
                <a:close/>
                <a:moveTo>
                  <a:pt x="2086969" y="1394782"/>
                </a:moveTo>
                <a:lnTo>
                  <a:pt x="2086969" y="1475526"/>
                </a:lnTo>
                <a:lnTo>
                  <a:pt x="2006979" y="1475526"/>
                </a:lnTo>
                <a:lnTo>
                  <a:pt x="2006979" y="1502022"/>
                </a:lnTo>
                <a:lnTo>
                  <a:pt x="2231757" y="1502022"/>
                </a:lnTo>
                <a:lnTo>
                  <a:pt x="2231757" y="1475526"/>
                </a:lnTo>
                <a:lnTo>
                  <a:pt x="2118612" y="1475526"/>
                </a:lnTo>
                <a:lnTo>
                  <a:pt x="2118612" y="1394782"/>
                </a:lnTo>
                <a:close/>
                <a:moveTo>
                  <a:pt x="963074" y="1391643"/>
                </a:moveTo>
                <a:lnTo>
                  <a:pt x="1021465" y="1391643"/>
                </a:lnTo>
                <a:lnTo>
                  <a:pt x="1021465" y="1443128"/>
                </a:lnTo>
                <a:lnTo>
                  <a:pt x="963074" y="1443128"/>
                </a:lnTo>
                <a:close/>
                <a:moveTo>
                  <a:pt x="1749807" y="1391140"/>
                </a:moveTo>
                <a:lnTo>
                  <a:pt x="1749807" y="1416130"/>
                </a:lnTo>
                <a:lnTo>
                  <a:pt x="1974581" y="1416130"/>
                </a:lnTo>
                <a:lnTo>
                  <a:pt x="1974581" y="1391140"/>
                </a:lnTo>
                <a:close/>
                <a:moveTo>
                  <a:pt x="3318758" y="1390638"/>
                </a:moveTo>
                <a:lnTo>
                  <a:pt x="3318758" y="1469373"/>
                </a:lnTo>
                <a:cubicBezTo>
                  <a:pt x="3296993" y="1469708"/>
                  <a:pt x="3278910" y="1469875"/>
                  <a:pt x="3264511" y="1469875"/>
                </a:cubicBezTo>
                <a:lnTo>
                  <a:pt x="3268153" y="1496371"/>
                </a:lnTo>
                <a:cubicBezTo>
                  <a:pt x="3330351" y="1496371"/>
                  <a:pt x="3385395" y="1494990"/>
                  <a:pt x="3433280" y="1492228"/>
                </a:cubicBezTo>
                <a:lnTo>
                  <a:pt x="3431648" y="1466234"/>
                </a:lnTo>
                <a:cubicBezTo>
                  <a:pt x="3408123" y="1467573"/>
                  <a:pt x="3381125" y="1468452"/>
                  <a:pt x="3350653" y="1468871"/>
                </a:cubicBezTo>
                <a:lnTo>
                  <a:pt x="3350653" y="1390638"/>
                </a:lnTo>
                <a:close/>
                <a:moveTo>
                  <a:pt x="2583085" y="1379211"/>
                </a:moveTo>
                <a:lnTo>
                  <a:pt x="2633818" y="1512947"/>
                </a:lnTo>
                <a:cubicBezTo>
                  <a:pt x="2631725" y="1520398"/>
                  <a:pt x="2628712" y="1526530"/>
                  <a:pt x="2624776" y="1531344"/>
                </a:cubicBezTo>
                <a:cubicBezTo>
                  <a:pt x="2620842" y="1536157"/>
                  <a:pt x="2614772" y="1538564"/>
                  <a:pt x="2606569" y="1538564"/>
                </a:cubicBezTo>
                <a:cubicBezTo>
                  <a:pt x="2602131" y="1538564"/>
                  <a:pt x="2597150" y="1538020"/>
                  <a:pt x="2591625" y="1536932"/>
                </a:cubicBezTo>
                <a:lnTo>
                  <a:pt x="2594764" y="1564558"/>
                </a:lnTo>
                <a:cubicBezTo>
                  <a:pt x="2601294" y="1565981"/>
                  <a:pt x="2607949" y="1566692"/>
                  <a:pt x="2614731" y="1566692"/>
                </a:cubicBezTo>
                <a:cubicBezTo>
                  <a:pt x="2621428" y="1566692"/>
                  <a:pt x="2627435" y="1565981"/>
                  <a:pt x="2632751" y="1564558"/>
                </a:cubicBezTo>
                <a:cubicBezTo>
                  <a:pt x="2638067" y="1563135"/>
                  <a:pt x="2642545" y="1561146"/>
                  <a:pt x="2646187" y="1558593"/>
                </a:cubicBezTo>
                <a:cubicBezTo>
                  <a:pt x="2649829" y="1556040"/>
                  <a:pt x="2653052" y="1552712"/>
                  <a:pt x="2655856" y="1548610"/>
                </a:cubicBezTo>
                <a:cubicBezTo>
                  <a:pt x="2658661" y="1544508"/>
                  <a:pt x="2661612" y="1538564"/>
                  <a:pt x="2664709" y="1530778"/>
                </a:cubicBezTo>
                <a:lnTo>
                  <a:pt x="2673123" y="1507547"/>
                </a:lnTo>
                <a:lnTo>
                  <a:pt x="2720213" y="1379211"/>
                </a:lnTo>
                <a:lnTo>
                  <a:pt x="2683671" y="1379211"/>
                </a:lnTo>
                <a:lnTo>
                  <a:pt x="2652528" y="1473894"/>
                </a:lnTo>
                <a:lnTo>
                  <a:pt x="2620632" y="1379211"/>
                </a:lnTo>
                <a:close/>
                <a:moveTo>
                  <a:pt x="5417326" y="1379085"/>
                </a:moveTo>
                <a:cubicBezTo>
                  <a:pt x="5427372" y="1379085"/>
                  <a:pt x="5435116" y="1380843"/>
                  <a:pt x="5440557" y="1384359"/>
                </a:cubicBezTo>
                <a:cubicBezTo>
                  <a:pt x="5445999" y="1387876"/>
                  <a:pt x="5448719" y="1392731"/>
                  <a:pt x="5448719" y="1398926"/>
                </a:cubicBezTo>
                <a:cubicBezTo>
                  <a:pt x="5448719" y="1405205"/>
                  <a:pt x="5446061" y="1410165"/>
                  <a:pt x="5440746" y="1413807"/>
                </a:cubicBezTo>
                <a:cubicBezTo>
                  <a:pt x="5435430" y="1417448"/>
                  <a:pt x="5427623" y="1419269"/>
                  <a:pt x="5417326" y="1419269"/>
                </a:cubicBezTo>
                <a:cubicBezTo>
                  <a:pt x="5407196" y="1419269"/>
                  <a:pt x="5399495" y="1417427"/>
                  <a:pt x="5394220" y="1413744"/>
                </a:cubicBezTo>
                <a:cubicBezTo>
                  <a:pt x="5388947" y="1410060"/>
                  <a:pt x="5386309" y="1405121"/>
                  <a:pt x="5386309" y="1398926"/>
                </a:cubicBezTo>
                <a:cubicBezTo>
                  <a:pt x="5386309" y="1392815"/>
                  <a:pt x="5389009" y="1387980"/>
                  <a:pt x="5394409" y="1384422"/>
                </a:cubicBezTo>
                <a:cubicBezTo>
                  <a:pt x="5399808" y="1380864"/>
                  <a:pt x="5407448" y="1379085"/>
                  <a:pt x="5417326" y="1379085"/>
                </a:cubicBezTo>
                <a:close/>
                <a:moveTo>
                  <a:pt x="4431819" y="1376197"/>
                </a:moveTo>
                <a:cubicBezTo>
                  <a:pt x="4414155" y="1376197"/>
                  <a:pt x="4399546" y="1382455"/>
                  <a:pt x="4387994" y="1394971"/>
                </a:cubicBezTo>
                <a:cubicBezTo>
                  <a:pt x="4376441" y="1407486"/>
                  <a:pt x="4370664" y="1424794"/>
                  <a:pt x="4370664" y="1446895"/>
                </a:cubicBezTo>
                <a:cubicBezTo>
                  <a:pt x="4370664" y="1465396"/>
                  <a:pt x="4375060" y="1480716"/>
                  <a:pt x="4383850" y="1492855"/>
                </a:cubicBezTo>
                <a:cubicBezTo>
                  <a:pt x="4394984" y="1508008"/>
                  <a:pt x="4412146" y="1515584"/>
                  <a:pt x="4435336" y="1515584"/>
                </a:cubicBezTo>
                <a:cubicBezTo>
                  <a:pt x="4449985" y="1515584"/>
                  <a:pt x="4462187" y="1512214"/>
                  <a:pt x="4471940" y="1505475"/>
                </a:cubicBezTo>
                <a:cubicBezTo>
                  <a:pt x="4481693" y="1498736"/>
                  <a:pt x="4488829" y="1488921"/>
                  <a:pt x="4493350" y="1476028"/>
                </a:cubicBezTo>
                <a:lnTo>
                  <a:pt x="4458189" y="1470126"/>
                </a:lnTo>
                <a:cubicBezTo>
                  <a:pt x="4456264" y="1476824"/>
                  <a:pt x="4453418" y="1481679"/>
                  <a:pt x="4449650" y="1484693"/>
                </a:cubicBezTo>
                <a:cubicBezTo>
                  <a:pt x="4445883" y="1487707"/>
                  <a:pt x="4441237" y="1489214"/>
                  <a:pt x="4435712" y="1489214"/>
                </a:cubicBezTo>
                <a:cubicBezTo>
                  <a:pt x="4427591" y="1489214"/>
                  <a:pt x="4420810" y="1486304"/>
                  <a:pt x="4415369" y="1480486"/>
                </a:cubicBezTo>
                <a:cubicBezTo>
                  <a:pt x="4409927" y="1474668"/>
                  <a:pt x="4407081" y="1466527"/>
                  <a:pt x="4406830" y="1456062"/>
                </a:cubicBezTo>
                <a:lnTo>
                  <a:pt x="4495234" y="1456062"/>
                </a:lnTo>
                <a:cubicBezTo>
                  <a:pt x="4495736" y="1429022"/>
                  <a:pt x="4490253" y="1408951"/>
                  <a:pt x="4478784" y="1395850"/>
                </a:cubicBezTo>
                <a:cubicBezTo>
                  <a:pt x="4467315" y="1382748"/>
                  <a:pt x="4451660" y="1376197"/>
                  <a:pt x="4431819" y="1376197"/>
                </a:cubicBezTo>
                <a:close/>
                <a:moveTo>
                  <a:pt x="4133046" y="1376197"/>
                </a:moveTo>
                <a:cubicBezTo>
                  <a:pt x="4113206" y="1376197"/>
                  <a:pt x="4097467" y="1382329"/>
                  <a:pt x="4085831" y="1394594"/>
                </a:cubicBezTo>
                <a:cubicBezTo>
                  <a:pt x="4074194" y="1406858"/>
                  <a:pt x="4068376" y="1423999"/>
                  <a:pt x="4068376" y="1446016"/>
                </a:cubicBezTo>
                <a:cubicBezTo>
                  <a:pt x="4068376" y="1467782"/>
                  <a:pt x="4074173" y="1484818"/>
                  <a:pt x="4085768" y="1497125"/>
                </a:cubicBezTo>
                <a:cubicBezTo>
                  <a:pt x="4097363" y="1509431"/>
                  <a:pt x="4112913" y="1515584"/>
                  <a:pt x="4132419" y="1515584"/>
                </a:cubicBezTo>
                <a:cubicBezTo>
                  <a:pt x="4149580" y="1515584"/>
                  <a:pt x="4163269" y="1511524"/>
                  <a:pt x="4173481" y="1503403"/>
                </a:cubicBezTo>
                <a:cubicBezTo>
                  <a:pt x="4183694" y="1495283"/>
                  <a:pt x="4190601" y="1483270"/>
                  <a:pt x="4194201" y="1467364"/>
                </a:cubicBezTo>
                <a:lnTo>
                  <a:pt x="4159542" y="1461462"/>
                </a:lnTo>
                <a:cubicBezTo>
                  <a:pt x="4157784" y="1470754"/>
                  <a:pt x="4154771" y="1477305"/>
                  <a:pt x="4150501" y="1481114"/>
                </a:cubicBezTo>
                <a:cubicBezTo>
                  <a:pt x="4146232" y="1484923"/>
                  <a:pt x="4140748" y="1486828"/>
                  <a:pt x="4134051" y="1486828"/>
                </a:cubicBezTo>
                <a:cubicBezTo>
                  <a:pt x="4125093" y="1486828"/>
                  <a:pt x="4117957" y="1483563"/>
                  <a:pt x="4112641" y="1477033"/>
                </a:cubicBezTo>
                <a:cubicBezTo>
                  <a:pt x="4107325" y="1470503"/>
                  <a:pt x="4104667" y="1459327"/>
                  <a:pt x="4104667" y="1443505"/>
                </a:cubicBezTo>
                <a:cubicBezTo>
                  <a:pt x="4104667" y="1429273"/>
                  <a:pt x="4107283" y="1419123"/>
                  <a:pt x="4112515" y="1413053"/>
                </a:cubicBezTo>
                <a:cubicBezTo>
                  <a:pt x="4117747" y="1406984"/>
                  <a:pt x="4124759" y="1403949"/>
                  <a:pt x="4133549" y="1403949"/>
                </a:cubicBezTo>
                <a:cubicBezTo>
                  <a:pt x="4140162" y="1403949"/>
                  <a:pt x="4145541" y="1405707"/>
                  <a:pt x="4149685" y="1409223"/>
                </a:cubicBezTo>
                <a:cubicBezTo>
                  <a:pt x="4153829" y="1412739"/>
                  <a:pt x="4156487" y="1417972"/>
                  <a:pt x="4157659" y="1424920"/>
                </a:cubicBezTo>
                <a:lnTo>
                  <a:pt x="4192443" y="1418641"/>
                </a:lnTo>
                <a:cubicBezTo>
                  <a:pt x="4188257" y="1404326"/>
                  <a:pt x="4181371" y="1393673"/>
                  <a:pt x="4171787" y="1386683"/>
                </a:cubicBezTo>
                <a:cubicBezTo>
                  <a:pt x="4162200" y="1379692"/>
                  <a:pt x="4149287" y="1376197"/>
                  <a:pt x="4133046" y="1376197"/>
                </a:cubicBezTo>
                <a:close/>
                <a:moveTo>
                  <a:pt x="3985400" y="1376197"/>
                </a:moveTo>
                <a:cubicBezTo>
                  <a:pt x="3968070" y="1376197"/>
                  <a:pt x="3955011" y="1379295"/>
                  <a:pt x="3946221" y="1385490"/>
                </a:cubicBezTo>
                <a:cubicBezTo>
                  <a:pt x="3937430" y="1391685"/>
                  <a:pt x="3931235" y="1401228"/>
                  <a:pt x="3927636" y="1414120"/>
                </a:cubicBezTo>
                <a:lnTo>
                  <a:pt x="3959657" y="1419897"/>
                </a:lnTo>
                <a:cubicBezTo>
                  <a:pt x="3961834" y="1413702"/>
                  <a:pt x="3964680" y="1409370"/>
                  <a:pt x="3968196" y="1406900"/>
                </a:cubicBezTo>
                <a:cubicBezTo>
                  <a:pt x="3971712" y="1404430"/>
                  <a:pt x="3976609" y="1403195"/>
                  <a:pt x="3982888" y="1403195"/>
                </a:cubicBezTo>
                <a:cubicBezTo>
                  <a:pt x="3992181" y="1403195"/>
                  <a:pt x="3998501" y="1404640"/>
                  <a:pt x="4001850" y="1407528"/>
                </a:cubicBezTo>
                <a:cubicBezTo>
                  <a:pt x="4005198" y="1410416"/>
                  <a:pt x="4006873" y="1415251"/>
                  <a:pt x="4006873" y="1422032"/>
                </a:cubicBezTo>
                <a:lnTo>
                  <a:pt x="4006873" y="1425548"/>
                </a:lnTo>
                <a:cubicBezTo>
                  <a:pt x="4000510" y="1428227"/>
                  <a:pt x="3989083" y="1431115"/>
                  <a:pt x="3972591" y="1434212"/>
                </a:cubicBezTo>
                <a:cubicBezTo>
                  <a:pt x="3960369" y="1436557"/>
                  <a:pt x="3951013" y="1439298"/>
                  <a:pt x="3944525" y="1442437"/>
                </a:cubicBezTo>
                <a:cubicBezTo>
                  <a:pt x="3938037" y="1445577"/>
                  <a:pt x="3932994" y="1450097"/>
                  <a:pt x="3929394" y="1455999"/>
                </a:cubicBezTo>
                <a:cubicBezTo>
                  <a:pt x="3925794" y="1461901"/>
                  <a:pt x="3923995" y="1468619"/>
                  <a:pt x="3923995" y="1476154"/>
                </a:cubicBezTo>
                <a:cubicBezTo>
                  <a:pt x="3923995" y="1487539"/>
                  <a:pt x="3927950" y="1496957"/>
                  <a:pt x="3935861" y="1504408"/>
                </a:cubicBezTo>
                <a:cubicBezTo>
                  <a:pt x="3943772" y="1511859"/>
                  <a:pt x="3954592" y="1515584"/>
                  <a:pt x="3968322" y="1515584"/>
                </a:cubicBezTo>
                <a:cubicBezTo>
                  <a:pt x="3976107" y="1515584"/>
                  <a:pt x="3983432" y="1514119"/>
                  <a:pt x="3990297" y="1511189"/>
                </a:cubicBezTo>
                <a:cubicBezTo>
                  <a:pt x="3997162" y="1508259"/>
                  <a:pt x="4003608" y="1503864"/>
                  <a:pt x="4009635" y="1498004"/>
                </a:cubicBezTo>
                <a:cubicBezTo>
                  <a:pt x="4009886" y="1498674"/>
                  <a:pt x="4010305" y="1500055"/>
                  <a:pt x="4010891" y="1502148"/>
                </a:cubicBezTo>
                <a:cubicBezTo>
                  <a:pt x="4012231" y="1506752"/>
                  <a:pt x="4013361" y="1510226"/>
                  <a:pt x="4014282" y="1512570"/>
                </a:cubicBezTo>
                <a:lnTo>
                  <a:pt x="4049191" y="1512570"/>
                </a:lnTo>
                <a:cubicBezTo>
                  <a:pt x="4046094" y="1506208"/>
                  <a:pt x="4043980" y="1500243"/>
                  <a:pt x="4042850" y="1494676"/>
                </a:cubicBezTo>
                <a:cubicBezTo>
                  <a:pt x="4041719" y="1489109"/>
                  <a:pt x="4041154" y="1480465"/>
                  <a:pt x="4041154" y="1468745"/>
                </a:cubicBezTo>
                <a:lnTo>
                  <a:pt x="4041531" y="1427557"/>
                </a:lnTo>
                <a:cubicBezTo>
                  <a:pt x="4041531" y="1412237"/>
                  <a:pt x="4039961" y="1401710"/>
                  <a:pt x="4036822" y="1395975"/>
                </a:cubicBezTo>
                <a:cubicBezTo>
                  <a:pt x="4033683" y="1390240"/>
                  <a:pt x="4028262" y="1385511"/>
                  <a:pt x="4020560" y="1381785"/>
                </a:cubicBezTo>
                <a:cubicBezTo>
                  <a:pt x="4012858" y="1378060"/>
                  <a:pt x="4001138" y="1376197"/>
                  <a:pt x="3985400" y="1376197"/>
                </a:cubicBezTo>
                <a:close/>
                <a:moveTo>
                  <a:pt x="3844822" y="1376197"/>
                </a:moveTo>
                <a:cubicBezTo>
                  <a:pt x="3835949" y="1376197"/>
                  <a:pt x="3827870" y="1378290"/>
                  <a:pt x="3820586" y="1382476"/>
                </a:cubicBezTo>
                <a:cubicBezTo>
                  <a:pt x="3813303" y="1386662"/>
                  <a:pt x="3807527" y="1392103"/>
                  <a:pt x="3803257" y="1398800"/>
                </a:cubicBezTo>
                <a:lnTo>
                  <a:pt x="3803257" y="1379211"/>
                </a:lnTo>
                <a:lnTo>
                  <a:pt x="3770357" y="1379211"/>
                </a:lnTo>
                <a:lnTo>
                  <a:pt x="3770357" y="1563302"/>
                </a:lnTo>
                <a:lnTo>
                  <a:pt x="3805643" y="1563302"/>
                </a:lnTo>
                <a:lnTo>
                  <a:pt x="3805643" y="1496120"/>
                </a:lnTo>
                <a:cubicBezTo>
                  <a:pt x="3812257" y="1503236"/>
                  <a:pt x="3818557" y="1508259"/>
                  <a:pt x="3824542" y="1511189"/>
                </a:cubicBezTo>
                <a:cubicBezTo>
                  <a:pt x="3830528" y="1514119"/>
                  <a:pt x="3837204" y="1515584"/>
                  <a:pt x="3844571" y="1515584"/>
                </a:cubicBezTo>
                <a:cubicBezTo>
                  <a:pt x="3860059" y="1515584"/>
                  <a:pt x="3873244" y="1509410"/>
                  <a:pt x="3884127" y="1497062"/>
                </a:cubicBezTo>
                <a:cubicBezTo>
                  <a:pt x="3895010" y="1484714"/>
                  <a:pt x="3900451" y="1467406"/>
                  <a:pt x="3900451" y="1445137"/>
                </a:cubicBezTo>
                <a:cubicBezTo>
                  <a:pt x="3900451" y="1423455"/>
                  <a:pt x="3895052" y="1406544"/>
                  <a:pt x="3884252" y="1394405"/>
                </a:cubicBezTo>
                <a:cubicBezTo>
                  <a:pt x="3873453" y="1382267"/>
                  <a:pt x="3860310" y="1376197"/>
                  <a:pt x="3844822" y="1376197"/>
                </a:cubicBezTo>
                <a:close/>
                <a:moveTo>
                  <a:pt x="3662843" y="1371425"/>
                </a:moveTo>
                <a:lnTo>
                  <a:pt x="3688208" y="1439737"/>
                </a:lnTo>
                <a:lnTo>
                  <a:pt x="3637979" y="1439737"/>
                </a:lnTo>
                <a:close/>
                <a:moveTo>
                  <a:pt x="2996113" y="1357110"/>
                </a:moveTo>
                <a:cubicBezTo>
                  <a:pt x="3011265" y="1357110"/>
                  <a:pt x="3023529" y="1362363"/>
                  <a:pt x="3032906" y="1372869"/>
                </a:cubicBezTo>
                <a:cubicBezTo>
                  <a:pt x="3042282" y="1383376"/>
                  <a:pt x="3046970" y="1399261"/>
                  <a:pt x="3046970" y="1420525"/>
                </a:cubicBezTo>
                <a:cubicBezTo>
                  <a:pt x="3046970" y="1430822"/>
                  <a:pt x="3045778" y="1439947"/>
                  <a:pt x="3043391" y="1447900"/>
                </a:cubicBezTo>
                <a:cubicBezTo>
                  <a:pt x="3041006" y="1455853"/>
                  <a:pt x="3037427" y="1462634"/>
                  <a:pt x="3032655" y="1468243"/>
                </a:cubicBezTo>
                <a:cubicBezTo>
                  <a:pt x="3021521" y="1459871"/>
                  <a:pt x="3009841" y="1453593"/>
                  <a:pt x="2997619" y="1449407"/>
                </a:cubicBezTo>
                <a:lnTo>
                  <a:pt x="2987197" y="1470629"/>
                </a:lnTo>
                <a:cubicBezTo>
                  <a:pt x="2994982" y="1473391"/>
                  <a:pt x="3002642" y="1477242"/>
                  <a:pt x="3010177" y="1482181"/>
                </a:cubicBezTo>
                <a:cubicBezTo>
                  <a:pt x="3005405" y="1483940"/>
                  <a:pt x="3000340" y="1484818"/>
                  <a:pt x="2994982" y="1484818"/>
                </a:cubicBezTo>
                <a:cubicBezTo>
                  <a:pt x="2980584" y="1484818"/>
                  <a:pt x="2968676" y="1479482"/>
                  <a:pt x="2959258" y="1468808"/>
                </a:cubicBezTo>
                <a:cubicBezTo>
                  <a:pt x="2949839" y="1458134"/>
                  <a:pt x="2945131" y="1442040"/>
                  <a:pt x="2945131" y="1420525"/>
                </a:cubicBezTo>
                <a:cubicBezTo>
                  <a:pt x="2945131" y="1399345"/>
                  <a:pt x="2949839" y="1383481"/>
                  <a:pt x="2959258" y="1372932"/>
                </a:cubicBezTo>
                <a:cubicBezTo>
                  <a:pt x="2968676" y="1362384"/>
                  <a:pt x="2980961" y="1357110"/>
                  <a:pt x="2996113" y="1357110"/>
                </a:cubicBezTo>
                <a:close/>
                <a:moveTo>
                  <a:pt x="5417326" y="1353092"/>
                </a:moveTo>
                <a:cubicBezTo>
                  <a:pt x="5398239" y="1353092"/>
                  <a:pt x="5383023" y="1357424"/>
                  <a:pt x="5371680" y="1366089"/>
                </a:cubicBezTo>
                <a:cubicBezTo>
                  <a:pt x="5360336" y="1374753"/>
                  <a:pt x="5354665" y="1385699"/>
                  <a:pt x="5354665" y="1398926"/>
                </a:cubicBezTo>
                <a:cubicBezTo>
                  <a:pt x="5354665" y="1412321"/>
                  <a:pt x="5360378" y="1423329"/>
                  <a:pt x="5371806" y="1431952"/>
                </a:cubicBezTo>
                <a:cubicBezTo>
                  <a:pt x="5383233" y="1440575"/>
                  <a:pt x="5398323" y="1444886"/>
                  <a:pt x="5417075" y="1444886"/>
                </a:cubicBezTo>
                <a:cubicBezTo>
                  <a:pt x="5436246" y="1444886"/>
                  <a:pt x="5451545" y="1440554"/>
                  <a:pt x="5462972" y="1431889"/>
                </a:cubicBezTo>
                <a:cubicBezTo>
                  <a:pt x="5474399" y="1423225"/>
                  <a:pt x="5480113" y="1412237"/>
                  <a:pt x="5480113" y="1398926"/>
                </a:cubicBezTo>
                <a:cubicBezTo>
                  <a:pt x="5480113" y="1385615"/>
                  <a:pt x="5474420" y="1374648"/>
                  <a:pt x="5463035" y="1366026"/>
                </a:cubicBezTo>
                <a:cubicBezTo>
                  <a:pt x="5451649" y="1357403"/>
                  <a:pt x="5436413" y="1353092"/>
                  <a:pt x="5417326" y="1353092"/>
                </a:cubicBezTo>
                <a:close/>
                <a:moveTo>
                  <a:pt x="1534825" y="1334884"/>
                </a:moveTo>
                <a:lnTo>
                  <a:pt x="1585683" y="1334884"/>
                </a:lnTo>
                <a:lnTo>
                  <a:pt x="1585683" y="1392522"/>
                </a:lnTo>
                <a:lnTo>
                  <a:pt x="1534825" y="1392522"/>
                </a:lnTo>
                <a:close/>
                <a:moveTo>
                  <a:pt x="3115394" y="1329986"/>
                </a:moveTo>
                <a:lnTo>
                  <a:pt x="3115394" y="1512570"/>
                </a:lnTo>
                <a:lnTo>
                  <a:pt x="3244988" y="1512570"/>
                </a:lnTo>
                <a:lnTo>
                  <a:pt x="3244988" y="1481554"/>
                </a:lnTo>
                <a:lnTo>
                  <a:pt x="3152563" y="1481554"/>
                </a:lnTo>
                <a:lnTo>
                  <a:pt x="3152563" y="1329986"/>
                </a:lnTo>
                <a:close/>
                <a:moveTo>
                  <a:pt x="4218911" y="1328479"/>
                </a:moveTo>
                <a:lnTo>
                  <a:pt x="4218911" y="1512570"/>
                </a:lnTo>
                <a:lnTo>
                  <a:pt x="4254197" y="1512570"/>
                </a:lnTo>
                <a:lnTo>
                  <a:pt x="4254197" y="1445765"/>
                </a:lnTo>
                <a:cubicBezTo>
                  <a:pt x="4254197" y="1434547"/>
                  <a:pt x="4255265" y="1426071"/>
                  <a:pt x="4257399" y="1420336"/>
                </a:cubicBezTo>
                <a:cubicBezTo>
                  <a:pt x="4259534" y="1414602"/>
                  <a:pt x="4262904" y="1410311"/>
                  <a:pt x="4267508" y="1407465"/>
                </a:cubicBezTo>
                <a:cubicBezTo>
                  <a:pt x="4272112" y="1404619"/>
                  <a:pt x="4277345" y="1403195"/>
                  <a:pt x="4283205" y="1403195"/>
                </a:cubicBezTo>
                <a:cubicBezTo>
                  <a:pt x="4288311" y="1403195"/>
                  <a:pt x="4292560" y="1404305"/>
                  <a:pt x="4295951" y="1406523"/>
                </a:cubicBezTo>
                <a:cubicBezTo>
                  <a:pt x="4299341" y="1408742"/>
                  <a:pt x="4301706" y="1411735"/>
                  <a:pt x="4303046" y="1415502"/>
                </a:cubicBezTo>
                <a:cubicBezTo>
                  <a:pt x="4304385" y="1419269"/>
                  <a:pt x="4305055" y="1428143"/>
                  <a:pt x="4305055" y="1442123"/>
                </a:cubicBezTo>
                <a:lnTo>
                  <a:pt x="4305055" y="1512570"/>
                </a:lnTo>
                <a:lnTo>
                  <a:pt x="4340341" y="1512570"/>
                </a:lnTo>
                <a:lnTo>
                  <a:pt x="4340341" y="1434338"/>
                </a:lnTo>
                <a:cubicBezTo>
                  <a:pt x="4340341" y="1422367"/>
                  <a:pt x="4339734" y="1413534"/>
                  <a:pt x="4338520" y="1407842"/>
                </a:cubicBezTo>
                <a:cubicBezTo>
                  <a:pt x="4337306" y="1402150"/>
                  <a:pt x="4335046" y="1396959"/>
                  <a:pt x="4331739" y="1392271"/>
                </a:cubicBezTo>
                <a:cubicBezTo>
                  <a:pt x="4328432" y="1387583"/>
                  <a:pt x="4323514" y="1383732"/>
                  <a:pt x="4316984" y="1380718"/>
                </a:cubicBezTo>
                <a:cubicBezTo>
                  <a:pt x="4310454" y="1377704"/>
                  <a:pt x="4303129" y="1376197"/>
                  <a:pt x="4295009" y="1376197"/>
                </a:cubicBezTo>
                <a:cubicBezTo>
                  <a:pt x="4279186" y="1376197"/>
                  <a:pt x="4265583" y="1382853"/>
                  <a:pt x="4254197" y="1396164"/>
                </a:cubicBezTo>
                <a:lnTo>
                  <a:pt x="4254197" y="1328479"/>
                </a:lnTo>
                <a:close/>
                <a:moveTo>
                  <a:pt x="3643630" y="1328479"/>
                </a:moveTo>
                <a:lnTo>
                  <a:pt x="3571927" y="1512570"/>
                </a:lnTo>
                <a:lnTo>
                  <a:pt x="3611357" y="1512570"/>
                </a:lnTo>
                <a:lnTo>
                  <a:pt x="3626552" y="1470754"/>
                </a:lnTo>
                <a:lnTo>
                  <a:pt x="3700138" y="1470754"/>
                </a:lnTo>
                <a:lnTo>
                  <a:pt x="3716211" y="1512570"/>
                </a:lnTo>
                <a:lnTo>
                  <a:pt x="3756646" y="1512570"/>
                </a:lnTo>
                <a:lnTo>
                  <a:pt x="3682934" y="1328479"/>
                </a:lnTo>
                <a:close/>
                <a:moveTo>
                  <a:pt x="2399513" y="1328479"/>
                </a:moveTo>
                <a:lnTo>
                  <a:pt x="2399513" y="1512570"/>
                </a:lnTo>
                <a:lnTo>
                  <a:pt x="2434045" y="1512570"/>
                </a:lnTo>
                <a:lnTo>
                  <a:pt x="2434045" y="1367658"/>
                </a:lnTo>
                <a:lnTo>
                  <a:pt x="2470461" y="1512570"/>
                </a:lnTo>
                <a:lnTo>
                  <a:pt x="2506249" y="1512570"/>
                </a:lnTo>
                <a:lnTo>
                  <a:pt x="2542791" y="1367658"/>
                </a:lnTo>
                <a:lnTo>
                  <a:pt x="2542791" y="1512570"/>
                </a:lnTo>
                <a:lnTo>
                  <a:pt x="2577323" y="1512570"/>
                </a:lnTo>
                <a:lnTo>
                  <a:pt x="2577323" y="1328479"/>
                </a:lnTo>
                <a:lnTo>
                  <a:pt x="2521569" y="1328479"/>
                </a:lnTo>
                <a:lnTo>
                  <a:pt x="2488543" y="1454053"/>
                </a:lnTo>
                <a:lnTo>
                  <a:pt x="2455142" y="1328479"/>
                </a:lnTo>
                <a:close/>
                <a:moveTo>
                  <a:pt x="373923" y="1327726"/>
                </a:moveTo>
                <a:cubicBezTo>
                  <a:pt x="363793" y="1327726"/>
                  <a:pt x="354647" y="1329630"/>
                  <a:pt x="346485" y="1333439"/>
                </a:cubicBezTo>
                <a:cubicBezTo>
                  <a:pt x="338322" y="1337248"/>
                  <a:pt x="331960" y="1342481"/>
                  <a:pt x="327398" y="1349136"/>
                </a:cubicBezTo>
                <a:cubicBezTo>
                  <a:pt x="322835" y="1355791"/>
                  <a:pt x="319424" y="1364686"/>
                  <a:pt x="317163" y="1375820"/>
                </a:cubicBezTo>
                <a:lnTo>
                  <a:pt x="349687" y="1381346"/>
                </a:lnTo>
                <a:cubicBezTo>
                  <a:pt x="350608" y="1373309"/>
                  <a:pt x="353203" y="1367198"/>
                  <a:pt x="357472" y="1363012"/>
                </a:cubicBezTo>
                <a:cubicBezTo>
                  <a:pt x="361742" y="1358826"/>
                  <a:pt x="366890" y="1356733"/>
                  <a:pt x="372918" y="1356733"/>
                </a:cubicBezTo>
                <a:cubicBezTo>
                  <a:pt x="379029" y="1356733"/>
                  <a:pt x="383927" y="1358575"/>
                  <a:pt x="387610" y="1362259"/>
                </a:cubicBezTo>
                <a:cubicBezTo>
                  <a:pt x="391294" y="1365942"/>
                  <a:pt x="393135" y="1370881"/>
                  <a:pt x="393135" y="1377076"/>
                </a:cubicBezTo>
                <a:cubicBezTo>
                  <a:pt x="393135" y="1384359"/>
                  <a:pt x="390624" y="1390199"/>
                  <a:pt x="385601" y="1394594"/>
                </a:cubicBezTo>
                <a:cubicBezTo>
                  <a:pt x="380578" y="1398989"/>
                  <a:pt x="373295" y="1401061"/>
                  <a:pt x="363751" y="1400810"/>
                </a:cubicBezTo>
                <a:lnTo>
                  <a:pt x="359858" y="1429566"/>
                </a:lnTo>
                <a:cubicBezTo>
                  <a:pt x="366137" y="1427808"/>
                  <a:pt x="371536" y="1426929"/>
                  <a:pt x="376057" y="1426929"/>
                </a:cubicBezTo>
                <a:cubicBezTo>
                  <a:pt x="382922" y="1426929"/>
                  <a:pt x="388740" y="1429524"/>
                  <a:pt x="393512" y="1434715"/>
                </a:cubicBezTo>
                <a:cubicBezTo>
                  <a:pt x="398284" y="1439905"/>
                  <a:pt x="400670" y="1446937"/>
                  <a:pt x="400670" y="1455811"/>
                </a:cubicBezTo>
                <a:cubicBezTo>
                  <a:pt x="400670" y="1465187"/>
                  <a:pt x="398179" y="1472638"/>
                  <a:pt x="393198" y="1478164"/>
                </a:cubicBezTo>
                <a:cubicBezTo>
                  <a:pt x="388217" y="1483689"/>
                  <a:pt x="382085" y="1486451"/>
                  <a:pt x="374801" y="1486451"/>
                </a:cubicBezTo>
                <a:cubicBezTo>
                  <a:pt x="368021" y="1486451"/>
                  <a:pt x="362244" y="1484149"/>
                  <a:pt x="357472" y="1479544"/>
                </a:cubicBezTo>
                <a:cubicBezTo>
                  <a:pt x="352701" y="1474940"/>
                  <a:pt x="349771" y="1468285"/>
                  <a:pt x="348682" y="1459578"/>
                </a:cubicBezTo>
                <a:lnTo>
                  <a:pt x="314526" y="1463722"/>
                </a:lnTo>
                <a:cubicBezTo>
                  <a:pt x="316284" y="1479209"/>
                  <a:pt x="322647" y="1491746"/>
                  <a:pt x="333613" y="1501331"/>
                </a:cubicBezTo>
                <a:cubicBezTo>
                  <a:pt x="344580" y="1510917"/>
                  <a:pt x="358393" y="1515710"/>
                  <a:pt x="375053" y="1515710"/>
                </a:cubicBezTo>
                <a:cubicBezTo>
                  <a:pt x="392633" y="1515710"/>
                  <a:pt x="407325" y="1510017"/>
                  <a:pt x="419129" y="1498632"/>
                </a:cubicBezTo>
                <a:cubicBezTo>
                  <a:pt x="430933" y="1487246"/>
                  <a:pt x="436835" y="1473475"/>
                  <a:pt x="436835" y="1457318"/>
                </a:cubicBezTo>
                <a:cubicBezTo>
                  <a:pt x="436835" y="1446184"/>
                  <a:pt x="433675" y="1436682"/>
                  <a:pt x="427354" y="1428813"/>
                </a:cubicBezTo>
                <a:cubicBezTo>
                  <a:pt x="421034" y="1420943"/>
                  <a:pt x="412599" y="1415878"/>
                  <a:pt x="402051" y="1413618"/>
                </a:cubicBezTo>
                <a:cubicBezTo>
                  <a:pt x="419715" y="1403991"/>
                  <a:pt x="428547" y="1391099"/>
                  <a:pt x="428547" y="1374941"/>
                </a:cubicBezTo>
                <a:cubicBezTo>
                  <a:pt x="428547" y="1363556"/>
                  <a:pt x="424236" y="1353343"/>
                  <a:pt x="415613" y="1344301"/>
                </a:cubicBezTo>
                <a:cubicBezTo>
                  <a:pt x="405149" y="1333251"/>
                  <a:pt x="391252" y="1327726"/>
                  <a:pt x="373923" y="1327726"/>
                </a:cubicBezTo>
                <a:close/>
                <a:moveTo>
                  <a:pt x="2996364" y="1325340"/>
                </a:moveTo>
                <a:cubicBezTo>
                  <a:pt x="2968823" y="1325340"/>
                  <a:pt x="2947013" y="1333690"/>
                  <a:pt x="2930941" y="1350392"/>
                </a:cubicBezTo>
                <a:cubicBezTo>
                  <a:pt x="2914867" y="1367093"/>
                  <a:pt x="2906831" y="1390471"/>
                  <a:pt x="2906831" y="1420525"/>
                </a:cubicBezTo>
                <a:cubicBezTo>
                  <a:pt x="2906831" y="1450662"/>
                  <a:pt x="2914847" y="1474061"/>
                  <a:pt x="2930878" y="1490720"/>
                </a:cubicBezTo>
                <a:cubicBezTo>
                  <a:pt x="2946909" y="1507380"/>
                  <a:pt x="2969073" y="1515710"/>
                  <a:pt x="2997368" y="1515710"/>
                </a:cubicBezTo>
                <a:cubicBezTo>
                  <a:pt x="3012019" y="1515710"/>
                  <a:pt x="3025371" y="1513073"/>
                  <a:pt x="3037427" y="1507798"/>
                </a:cubicBezTo>
                <a:cubicBezTo>
                  <a:pt x="3052747" y="1518096"/>
                  <a:pt x="3060993" y="1523537"/>
                  <a:pt x="3062165" y="1524123"/>
                </a:cubicBezTo>
                <a:cubicBezTo>
                  <a:pt x="3067523" y="1527053"/>
                  <a:pt x="3073006" y="1529355"/>
                  <a:pt x="3078614" y="1531030"/>
                </a:cubicBezTo>
                <a:lnTo>
                  <a:pt x="3092302" y="1504785"/>
                </a:lnTo>
                <a:cubicBezTo>
                  <a:pt x="3081587" y="1500934"/>
                  <a:pt x="3071666" y="1495743"/>
                  <a:pt x="3062541" y="1489214"/>
                </a:cubicBezTo>
                <a:cubicBezTo>
                  <a:pt x="3069908" y="1480591"/>
                  <a:pt x="3075266" y="1471675"/>
                  <a:pt x="3078614" y="1462467"/>
                </a:cubicBezTo>
                <a:cubicBezTo>
                  <a:pt x="3083052" y="1450411"/>
                  <a:pt x="3085270" y="1436431"/>
                  <a:pt x="3085270" y="1420525"/>
                </a:cubicBezTo>
                <a:cubicBezTo>
                  <a:pt x="3085270" y="1390471"/>
                  <a:pt x="3077274" y="1367093"/>
                  <a:pt x="3061285" y="1350392"/>
                </a:cubicBezTo>
                <a:cubicBezTo>
                  <a:pt x="3045295" y="1333690"/>
                  <a:pt x="3023655" y="1325340"/>
                  <a:pt x="2996364" y="1325340"/>
                </a:cubicBezTo>
                <a:close/>
                <a:moveTo>
                  <a:pt x="2807334" y="1325340"/>
                </a:moveTo>
                <a:cubicBezTo>
                  <a:pt x="2793186" y="1325340"/>
                  <a:pt x="2781110" y="1327475"/>
                  <a:pt x="2771106" y="1331744"/>
                </a:cubicBezTo>
                <a:cubicBezTo>
                  <a:pt x="2761102" y="1336014"/>
                  <a:pt x="2753441" y="1342229"/>
                  <a:pt x="2748126" y="1350392"/>
                </a:cubicBezTo>
                <a:cubicBezTo>
                  <a:pt x="2742810" y="1358554"/>
                  <a:pt x="2740151" y="1367323"/>
                  <a:pt x="2740151" y="1376700"/>
                </a:cubicBezTo>
                <a:cubicBezTo>
                  <a:pt x="2740151" y="1391266"/>
                  <a:pt x="2745803" y="1403614"/>
                  <a:pt x="2757105" y="1413744"/>
                </a:cubicBezTo>
                <a:cubicBezTo>
                  <a:pt x="2765141" y="1420943"/>
                  <a:pt x="2779122" y="1427013"/>
                  <a:pt x="2799046" y="1431952"/>
                </a:cubicBezTo>
                <a:cubicBezTo>
                  <a:pt x="2814533" y="1435803"/>
                  <a:pt x="2824453" y="1438482"/>
                  <a:pt x="2828807" y="1439989"/>
                </a:cubicBezTo>
                <a:cubicBezTo>
                  <a:pt x="2835169" y="1442249"/>
                  <a:pt x="2839627" y="1444907"/>
                  <a:pt x="2842180" y="1447963"/>
                </a:cubicBezTo>
                <a:cubicBezTo>
                  <a:pt x="2844734" y="1451018"/>
                  <a:pt x="2846010" y="1454723"/>
                  <a:pt x="2846010" y="1459076"/>
                </a:cubicBezTo>
                <a:cubicBezTo>
                  <a:pt x="2846010" y="1465857"/>
                  <a:pt x="2842976" y="1471780"/>
                  <a:pt x="2836907" y="1476845"/>
                </a:cubicBezTo>
                <a:cubicBezTo>
                  <a:pt x="2830837" y="1481909"/>
                  <a:pt x="2821816" y="1484442"/>
                  <a:pt x="2809845" y="1484442"/>
                </a:cubicBezTo>
                <a:cubicBezTo>
                  <a:pt x="2798544" y="1484442"/>
                  <a:pt x="2789566" y="1481595"/>
                  <a:pt x="2782910" y="1475903"/>
                </a:cubicBezTo>
                <a:cubicBezTo>
                  <a:pt x="2776254" y="1470210"/>
                  <a:pt x="2771838" y="1461294"/>
                  <a:pt x="2769662" y="1449155"/>
                </a:cubicBezTo>
                <a:lnTo>
                  <a:pt x="2733497" y="1452672"/>
                </a:lnTo>
                <a:cubicBezTo>
                  <a:pt x="2735925" y="1473266"/>
                  <a:pt x="2743375" y="1488941"/>
                  <a:pt x="2755849" y="1499699"/>
                </a:cubicBezTo>
                <a:cubicBezTo>
                  <a:pt x="2768323" y="1510456"/>
                  <a:pt x="2786195" y="1515835"/>
                  <a:pt x="2809469" y="1515835"/>
                </a:cubicBezTo>
                <a:cubicBezTo>
                  <a:pt x="2825458" y="1515835"/>
                  <a:pt x="2838811" y="1513596"/>
                  <a:pt x="2849527" y="1509117"/>
                </a:cubicBezTo>
                <a:cubicBezTo>
                  <a:pt x="2860242" y="1504638"/>
                  <a:pt x="2868531" y="1497794"/>
                  <a:pt x="2874390" y="1488586"/>
                </a:cubicBezTo>
                <a:cubicBezTo>
                  <a:pt x="2880251" y="1479377"/>
                  <a:pt x="2883181" y="1469498"/>
                  <a:pt x="2883181" y="1458950"/>
                </a:cubicBezTo>
                <a:cubicBezTo>
                  <a:pt x="2883181" y="1447314"/>
                  <a:pt x="2880732" y="1437540"/>
                  <a:pt x="2875835" y="1429629"/>
                </a:cubicBezTo>
                <a:cubicBezTo>
                  <a:pt x="2870938" y="1421718"/>
                  <a:pt x="2864155" y="1415481"/>
                  <a:pt x="2855491" y="1410918"/>
                </a:cubicBezTo>
                <a:cubicBezTo>
                  <a:pt x="2846827" y="1406356"/>
                  <a:pt x="2833453" y="1401940"/>
                  <a:pt x="2815370" y="1397670"/>
                </a:cubicBezTo>
                <a:cubicBezTo>
                  <a:pt x="2797288" y="1393401"/>
                  <a:pt x="2785903" y="1389299"/>
                  <a:pt x="2781215" y="1385364"/>
                </a:cubicBezTo>
                <a:cubicBezTo>
                  <a:pt x="2777531" y="1382267"/>
                  <a:pt x="2775689" y="1378541"/>
                  <a:pt x="2775689" y="1374188"/>
                </a:cubicBezTo>
                <a:cubicBezTo>
                  <a:pt x="2775689" y="1369416"/>
                  <a:pt x="2777657" y="1365607"/>
                  <a:pt x="2781591" y="1362761"/>
                </a:cubicBezTo>
                <a:cubicBezTo>
                  <a:pt x="2787703" y="1358324"/>
                  <a:pt x="2796157" y="1356105"/>
                  <a:pt x="2806957" y="1356105"/>
                </a:cubicBezTo>
                <a:cubicBezTo>
                  <a:pt x="2817422" y="1356105"/>
                  <a:pt x="2825270" y="1358177"/>
                  <a:pt x="2830502" y="1362321"/>
                </a:cubicBezTo>
                <a:cubicBezTo>
                  <a:pt x="2835734" y="1366465"/>
                  <a:pt x="2839146" y="1373267"/>
                  <a:pt x="2840737" y="1382727"/>
                </a:cubicBezTo>
                <a:lnTo>
                  <a:pt x="2877907" y="1381095"/>
                </a:lnTo>
                <a:cubicBezTo>
                  <a:pt x="2877320" y="1364184"/>
                  <a:pt x="2871188" y="1350664"/>
                  <a:pt x="2859509" y="1340534"/>
                </a:cubicBezTo>
                <a:cubicBezTo>
                  <a:pt x="2847832" y="1330405"/>
                  <a:pt x="2830439" y="1325340"/>
                  <a:pt x="2807334" y="1325340"/>
                </a:cubicBezTo>
                <a:close/>
                <a:moveTo>
                  <a:pt x="456145" y="1325340"/>
                </a:moveTo>
                <a:cubicBezTo>
                  <a:pt x="467614" y="1350706"/>
                  <a:pt x="475484" y="1372284"/>
                  <a:pt x="479753" y="1390073"/>
                </a:cubicBezTo>
                <a:cubicBezTo>
                  <a:pt x="484023" y="1407863"/>
                  <a:pt x="486157" y="1426720"/>
                  <a:pt x="486157" y="1446644"/>
                </a:cubicBezTo>
                <a:cubicBezTo>
                  <a:pt x="486157" y="1456439"/>
                  <a:pt x="485572" y="1466003"/>
                  <a:pt x="484399" y="1475338"/>
                </a:cubicBezTo>
                <a:cubicBezTo>
                  <a:pt x="483227" y="1484672"/>
                  <a:pt x="481427" y="1494529"/>
                  <a:pt x="479000" y="1504910"/>
                </a:cubicBezTo>
                <a:cubicBezTo>
                  <a:pt x="476572" y="1515291"/>
                  <a:pt x="473935" y="1524458"/>
                  <a:pt x="471089" y="1532411"/>
                </a:cubicBezTo>
                <a:cubicBezTo>
                  <a:pt x="468242" y="1540364"/>
                  <a:pt x="463345" y="1551791"/>
                  <a:pt x="456396" y="1566692"/>
                </a:cubicBezTo>
                <a:lnTo>
                  <a:pt x="480758" y="1566692"/>
                </a:lnTo>
                <a:cubicBezTo>
                  <a:pt x="495157" y="1544843"/>
                  <a:pt x="505496" y="1522700"/>
                  <a:pt x="511775" y="1500264"/>
                </a:cubicBezTo>
                <a:cubicBezTo>
                  <a:pt x="517300" y="1480256"/>
                  <a:pt x="520062" y="1461504"/>
                  <a:pt x="520062" y="1444007"/>
                </a:cubicBezTo>
                <a:cubicBezTo>
                  <a:pt x="520062" y="1423245"/>
                  <a:pt x="516567" y="1402777"/>
                  <a:pt x="509577" y="1382601"/>
                </a:cubicBezTo>
                <a:cubicBezTo>
                  <a:pt x="502587" y="1362426"/>
                  <a:pt x="492771" y="1343339"/>
                  <a:pt x="480130" y="1325340"/>
                </a:cubicBezTo>
                <a:close/>
                <a:moveTo>
                  <a:pt x="3287742" y="1316801"/>
                </a:moveTo>
                <a:lnTo>
                  <a:pt x="3287742" y="1343548"/>
                </a:lnTo>
                <a:lnTo>
                  <a:pt x="3381795" y="1343548"/>
                </a:lnTo>
                <a:cubicBezTo>
                  <a:pt x="3380623" y="1394447"/>
                  <a:pt x="3378990" y="1427641"/>
                  <a:pt x="3376897" y="1443128"/>
                </a:cubicBezTo>
                <a:lnTo>
                  <a:pt x="3407286" y="1444886"/>
                </a:lnTo>
                <a:cubicBezTo>
                  <a:pt x="3410886" y="1401186"/>
                  <a:pt x="3412686" y="1358491"/>
                  <a:pt x="3412686" y="1316801"/>
                </a:cubicBezTo>
                <a:close/>
                <a:moveTo>
                  <a:pt x="2035484" y="1315043"/>
                </a:moveTo>
                <a:lnTo>
                  <a:pt x="2035484" y="1341037"/>
                </a:lnTo>
                <a:lnTo>
                  <a:pt x="2168467" y="1341037"/>
                </a:lnTo>
                <a:lnTo>
                  <a:pt x="2168467" y="1373435"/>
                </a:lnTo>
                <a:cubicBezTo>
                  <a:pt x="2168467" y="1396959"/>
                  <a:pt x="2166751" y="1421655"/>
                  <a:pt x="2163317" y="1447523"/>
                </a:cubicBezTo>
                <a:lnTo>
                  <a:pt x="2194460" y="1449783"/>
                </a:lnTo>
                <a:cubicBezTo>
                  <a:pt x="2198228" y="1421655"/>
                  <a:pt x="2200110" y="1393736"/>
                  <a:pt x="2200110" y="1366026"/>
                </a:cubicBezTo>
                <a:lnTo>
                  <a:pt x="2200110" y="1315043"/>
                </a:lnTo>
                <a:close/>
                <a:moveTo>
                  <a:pt x="5610207" y="1313536"/>
                </a:moveTo>
                <a:lnTo>
                  <a:pt x="5610207" y="1468368"/>
                </a:lnTo>
                <a:lnTo>
                  <a:pt x="5646749" y="1468368"/>
                </a:lnTo>
                <a:cubicBezTo>
                  <a:pt x="5690951" y="1468368"/>
                  <a:pt x="5722428" y="1467071"/>
                  <a:pt x="5741181" y="1464476"/>
                </a:cubicBezTo>
                <a:lnTo>
                  <a:pt x="5738292" y="1438482"/>
                </a:lnTo>
                <a:cubicBezTo>
                  <a:pt x="5721047" y="1440909"/>
                  <a:pt x="5692877" y="1442123"/>
                  <a:pt x="5653781" y="1442123"/>
                </a:cubicBezTo>
                <a:lnTo>
                  <a:pt x="5641601" y="1442123"/>
                </a:lnTo>
                <a:lnTo>
                  <a:pt x="5641601" y="1340032"/>
                </a:lnTo>
                <a:lnTo>
                  <a:pt x="5725735" y="1340032"/>
                </a:lnTo>
                <a:lnTo>
                  <a:pt x="5725735" y="1313536"/>
                </a:lnTo>
                <a:close/>
                <a:moveTo>
                  <a:pt x="721595" y="1309141"/>
                </a:moveTo>
                <a:lnTo>
                  <a:pt x="721595" y="1356231"/>
                </a:lnTo>
                <a:cubicBezTo>
                  <a:pt x="721595" y="1376239"/>
                  <a:pt x="715483" y="1395745"/>
                  <a:pt x="703261" y="1414748"/>
                </a:cubicBezTo>
                <a:cubicBezTo>
                  <a:pt x="691038" y="1433752"/>
                  <a:pt x="675634" y="1448025"/>
                  <a:pt x="657049" y="1457569"/>
                </a:cubicBezTo>
                <a:lnTo>
                  <a:pt x="681411" y="1479168"/>
                </a:lnTo>
                <a:cubicBezTo>
                  <a:pt x="705353" y="1462257"/>
                  <a:pt x="723981" y="1440658"/>
                  <a:pt x="737292" y="1414372"/>
                </a:cubicBezTo>
                <a:cubicBezTo>
                  <a:pt x="749431" y="1437561"/>
                  <a:pt x="767932" y="1457778"/>
                  <a:pt x="792796" y="1475024"/>
                </a:cubicBezTo>
                <a:lnTo>
                  <a:pt x="814897" y="1450537"/>
                </a:lnTo>
                <a:cubicBezTo>
                  <a:pt x="797568" y="1443170"/>
                  <a:pt x="782918" y="1430382"/>
                  <a:pt x="770946" y="1412175"/>
                </a:cubicBezTo>
                <a:cubicBezTo>
                  <a:pt x="758974" y="1393966"/>
                  <a:pt x="752989" y="1375067"/>
                  <a:pt x="752989" y="1355478"/>
                </a:cubicBezTo>
                <a:lnTo>
                  <a:pt x="752989" y="1309141"/>
                </a:lnTo>
                <a:close/>
                <a:moveTo>
                  <a:pt x="1503432" y="1308638"/>
                </a:moveTo>
                <a:lnTo>
                  <a:pt x="1503432" y="1418641"/>
                </a:lnTo>
                <a:lnTo>
                  <a:pt x="1616824" y="1418641"/>
                </a:lnTo>
                <a:lnTo>
                  <a:pt x="1616824" y="1308638"/>
                </a:lnTo>
                <a:close/>
                <a:moveTo>
                  <a:pt x="4883010" y="1298090"/>
                </a:moveTo>
                <a:lnTo>
                  <a:pt x="4883010" y="1320945"/>
                </a:lnTo>
                <a:cubicBezTo>
                  <a:pt x="4883010" y="1336683"/>
                  <a:pt x="4877673" y="1351229"/>
                  <a:pt x="4867000" y="1364582"/>
                </a:cubicBezTo>
                <a:cubicBezTo>
                  <a:pt x="4856326" y="1377934"/>
                  <a:pt x="4841571" y="1388671"/>
                  <a:pt x="4822735" y="1396791"/>
                </a:cubicBezTo>
                <a:lnTo>
                  <a:pt x="4843831" y="1418390"/>
                </a:lnTo>
                <a:cubicBezTo>
                  <a:pt x="4854798" y="1413200"/>
                  <a:pt x="4865597" y="1405540"/>
                  <a:pt x="4876229" y="1395410"/>
                </a:cubicBezTo>
                <a:cubicBezTo>
                  <a:pt x="4886861" y="1385280"/>
                  <a:pt x="4894521" y="1375737"/>
                  <a:pt x="4899210" y="1366779"/>
                </a:cubicBezTo>
                <a:cubicBezTo>
                  <a:pt x="4910762" y="1383857"/>
                  <a:pt x="4928844" y="1398926"/>
                  <a:pt x="4953457" y="1411986"/>
                </a:cubicBezTo>
                <a:lnTo>
                  <a:pt x="4972167" y="1388127"/>
                </a:lnTo>
                <a:cubicBezTo>
                  <a:pt x="4955759" y="1383187"/>
                  <a:pt x="4941841" y="1374439"/>
                  <a:pt x="4930414" y="1361882"/>
                </a:cubicBezTo>
                <a:cubicBezTo>
                  <a:pt x="4918987" y="1349324"/>
                  <a:pt x="4913273" y="1335679"/>
                  <a:pt x="4913273" y="1320945"/>
                </a:cubicBezTo>
                <a:lnTo>
                  <a:pt x="4913273" y="1298090"/>
                </a:lnTo>
                <a:close/>
                <a:moveTo>
                  <a:pt x="1783708" y="1296332"/>
                </a:moveTo>
                <a:lnTo>
                  <a:pt x="1783708" y="1376574"/>
                </a:lnTo>
                <a:lnTo>
                  <a:pt x="1943690" y="1376574"/>
                </a:lnTo>
                <a:lnTo>
                  <a:pt x="1943690" y="1351585"/>
                </a:lnTo>
                <a:lnTo>
                  <a:pt x="1815603" y="1351585"/>
                </a:lnTo>
                <a:lnTo>
                  <a:pt x="1815603" y="1321196"/>
                </a:lnTo>
                <a:lnTo>
                  <a:pt x="1941178" y="1321196"/>
                </a:lnTo>
                <a:lnTo>
                  <a:pt x="1941178" y="1296332"/>
                </a:lnTo>
                <a:close/>
                <a:moveTo>
                  <a:pt x="4555481" y="1294449"/>
                </a:moveTo>
                <a:lnTo>
                  <a:pt x="4555481" y="1317177"/>
                </a:lnTo>
                <a:lnTo>
                  <a:pt x="4681306" y="1317177"/>
                </a:lnTo>
                <a:lnTo>
                  <a:pt x="4681306" y="1330739"/>
                </a:lnTo>
                <a:lnTo>
                  <a:pt x="4555481" y="1330739"/>
                </a:lnTo>
                <a:lnTo>
                  <a:pt x="4555481" y="1388127"/>
                </a:lnTo>
                <a:lnTo>
                  <a:pt x="4718099" y="1388127"/>
                </a:lnTo>
                <a:lnTo>
                  <a:pt x="4718099" y="1365523"/>
                </a:lnTo>
                <a:lnTo>
                  <a:pt x="4586875" y="1365523"/>
                </a:lnTo>
                <a:lnTo>
                  <a:pt x="4586875" y="1351585"/>
                </a:lnTo>
                <a:lnTo>
                  <a:pt x="4712700" y="1351585"/>
                </a:lnTo>
                <a:lnTo>
                  <a:pt x="4712700" y="1294449"/>
                </a:lnTo>
                <a:close/>
                <a:moveTo>
                  <a:pt x="1212211" y="1294449"/>
                </a:moveTo>
                <a:lnTo>
                  <a:pt x="1212211" y="1317177"/>
                </a:lnTo>
                <a:lnTo>
                  <a:pt x="1338037" y="1317177"/>
                </a:lnTo>
                <a:lnTo>
                  <a:pt x="1338037" y="1330739"/>
                </a:lnTo>
                <a:lnTo>
                  <a:pt x="1212211" y="1330739"/>
                </a:lnTo>
                <a:lnTo>
                  <a:pt x="1212211" y="1388127"/>
                </a:lnTo>
                <a:lnTo>
                  <a:pt x="1374830" y="1388127"/>
                </a:lnTo>
                <a:lnTo>
                  <a:pt x="1374830" y="1365523"/>
                </a:lnTo>
                <a:lnTo>
                  <a:pt x="1243605" y="1365523"/>
                </a:lnTo>
                <a:lnTo>
                  <a:pt x="1243605" y="1351585"/>
                </a:lnTo>
                <a:lnTo>
                  <a:pt x="1369431" y="1351585"/>
                </a:lnTo>
                <a:lnTo>
                  <a:pt x="1369431" y="1294449"/>
                </a:lnTo>
                <a:close/>
                <a:moveTo>
                  <a:pt x="5759138" y="1292942"/>
                </a:moveTo>
                <a:lnTo>
                  <a:pt x="5759138" y="1535173"/>
                </a:lnTo>
                <a:lnTo>
                  <a:pt x="5790531" y="1535173"/>
                </a:lnTo>
                <a:lnTo>
                  <a:pt x="5790531" y="1411232"/>
                </a:lnTo>
                <a:lnTo>
                  <a:pt x="5830966" y="1411232"/>
                </a:lnTo>
                <a:lnTo>
                  <a:pt x="5830966" y="1384736"/>
                </a:lnTo>
                <a:lnTo>
                  <a:pt x="5790531" y="1384736"/>
                </a:lnTo>
                <a:lnTo>
                  <a:pt x="5790531" y="1292942"/>
                </a:lnTo>
                <a:close/>
                <a:moveTo>
                  <a:pt x="5504349" y="1292942"/>
                </a:moveTo>
                <a:lnTo>
                  <a:pt x="5504349" y="1468871"/>
                </a:lnTo>
                <a:lnTo>
                  <a:pt x="5535616" y="1468871"/>
                </a:lnTo>
                <a:lnTo>
                  <a:pt x="5535616" y="1399177"/>
                </a:lnTo>
                <a:lnTo>
                  <a:pt x="5572661" y="1399177"/>
                </a:lnTo>
                <a:lnTo>
                  <a:pt x="5572661" y="1372681"/>
                </a:lnTo>
                <a:lnTo>
                  <a:pt x="5535616" y="1372681"/>
                </a:lnTo>
                <a:lnTo>
                  <a:pt x="5535616" y="1292942"/>
                </a:lnTo>
                <a:close/>
                <a:moveTo>
                  <a:pt x="5255838" y="1292942"/>
                </a:moveTo>
                <a:lnTo>
                  <a:pt x="5255838" y="1535173"/>
                </a:lnTo>
                <a:lnTo>
                  <a:pt x="5287232" y="1535173"/>
                </a:lnTo>
                <a:lnTo>
                  <a:pt x="5287232" y="1292942"/>
                </a:lnTo>
                <a:close/>
                <a:moveTo>
                  <a:pt x="5146840" y="1292942"/>
                </a:moveTo>
                <a:lnTo>
                  <a:pt x="5146840" y="1324586"/>
                </a:lnTo>
                <a:lnTo>
                  <a:pt x="5091839" y="1324586"/>
                </a:lnTo>
                <a:lnTo>
                  <a:pt x="5091839" y="1351083"/>
                </a:lnTo>
                <a:lnTo>
                  <a:pt x="5147091" y="1351083"/>
                </a:lnTo>
                <a:lnTo>
                  <a:pt x="5147091" y="1367784"/>
                </a:lnTo>
                <a:cubicBezTo>
                  <a:pt x="5147091" y="1384276"/>
                  <a:pt x="5141168" y="1401375"/>
                  <a:pt x="5129323" y="1419081"/>
                </a:cubicBezTo>
                <a:cubicBezTo>
                  <a:pt x="5117477" y="1436786"/>
                  <a:pt x="5102639" y="1450704"/>
                  <a:pt x="5084807" y="1460834"/>
                </a:cubicBezTo>
                <a:lnTo>
                  <a:pt x="5107410" y="1481679"/>
                </a:lnTo>
                <a:cubicBezTo>
                  <a:pt x="5116619" y="1475903"/>
                  <a:pt x="5126832" y="1466610"/>
                  <a:pt x="5138051" y="1453802"/>
                </a:cubicBezTo>
                <a:cubicBezTo>
                  <a:pt x="5149268" y="1440993"/>
                  <a:pt x="5157514" y="1429022"/>
                  <a:pt x="5162788" y="1417888"/>
                </a:cubicBezTo>
                <a:cubicBezTo>
                  <a:pt x="5173922" y="1438147"/>
                  <a:pt x="5193135" y="1457694"/>
                  <a:pt x="5220426" y="1476531"/>
                </a:cubicBezTo>
                <a:lnTo>
                  <a:pt x="5239890" y="1452421"/>
                </a:lnTo>
                <a:cubicBezTo>
                  <a:pt x="5222143" y="1444384"/>
                  <a:pt x="5207471" y="1432371"/>
                  <a:pt x="5195877" y="1416381"/>
                </a:cubicBezTo>
                <a:cubicBezTo>
                  <a:pt x="5184282" y="1400391"/>
                  <a:pt x="5178485" y="1384527"/>
                  <a:pt x="5178485" y="1368788"/>
                </a:cubicBezTo>
                <a:lnTo>
                  <a:pt x="5178485" y="1351083"/>
                </a:lnTo>
                <a:lnTo>
                  <a:pt x="5233988" y="1351083"/>
                </a:lnTo>
                <a:lnTo>
                  <a:pt x="5233988" y="1324586"/>
                </a:lnTo>
                <a:lnTo>
                  <a:pt x="5178485" y="1324586"/>
                </a:lnTo>
                <a:lnTo>
                  <a:pt x="5178485" y="1292942"/>
                </a:lnTo>
                <a:close/>
                <a:moveTo>
                  <a:pt x="5002807" y="1292942"/>
                </a:moveTo>
                <a:lnTo>
                  <a:pt x="5002807" y="1330488"/>
                </a:lnTo>
                <a:lnTo>
                  <a:pt x="4951322" y="1330488"/>
                </a:lnTo>
                <a:lnTo>
                  <a:pt x="4951322" y="1355980"/>
                </a:lnTo>
                <a:lnTo>
                  <a:pt x="5002807" y="1355980"/>
                </a:lnTo>
                <a:lnTo>
                  <a:pt x="5002807" y="1414623"/>
                </a:lnTo>
                <a:lnTo>
                  <a:pt x="5033699" y="1414623"/>
                </a:lnTo>
                <a:lnTo>
                  <a:pt x="5033699" y="1292942"/>
                </a:lnTo>
                <a:close/>
                <a:moveTo>
                  <a:pt x="3441442" y="1292942"/>
                </a:moveTo>
                <a:lnTo>
                  <a:pt x="3441442" y="1535173"/>
                </a:lnTo>
                <a:lnTo>
                  <a:pt x="3473338" y="1535173"/>
                </a:lnTo>
                <a:lnTo>
                  <a:pt x="3473338" y="1421278"/>
                </a:lnTo>
                <a:lnTo>
                  <a:pt x="3509880" y="1421278"/>
                </a:lnTo>
                <a:lnTo>
                  <a:pt x="3509880" y="1394782"/>
                </a:lnTo>
                <a:lnTo>
                  <a:pt x="3473338" y="1394782"/>
                </a:lnTo>
                <a:lnTo>
                  <a:pt x="3473338" y="1292942"/>
                </a:lnTo>
                <a:close/>
                <a:moveTo>
                  <a:pt x="1656254" y="1292942"/>
                </a:moveTo>
                <a:lnTo>
                  <a:pt x="1656254" y="1467364"/>
                </a:lnTo>
                <a:lnTo>
                  <a:pt x="1687522" y="1467364"/>
                </a:lnTo>
                <a:lnTo>
                  <a:pt x="1687522" y="1391392"/>
                </a:lnTo>
                <a:lnTo>
                  <a:pt x="1724567" y="1391392"/>
                </a:lnTo>
                <a:lnTo>
                  <a:pt x="1724567" y="1364896"/>
                </a:lnTo>
                <a:lnTo>
                  <a:pt x="1687522" y="1364896"/>
                </a:lnTo>
                <a:lnTo>
                  <a:pt x="1687522" y="1292942"/>
                </a:lnTo>
                <a:close/>
                <a:moveTo>
                  <a:pt x="1097814" y="1292942"/>
                </a:moveTo>
                <a:lnTo>
                  <a:pt x="1097814" y="1378081"/>
                </a:lnTo>
                <a:lnTo>
                  <a:pt x="1052857" y="1378081"/>
                </a:lnTo>
                <a:lnTo>
                  <a:pt x="1052857" y="1310397"/>
                </a:lnTo>
                <a:lnTo>
                  <a:pt x="1021465" y="1310397"/>
                </a:lnTo>
                <a:lnTo>
                  <a:pt x="1021465" y="1365147"/>
                </a:lnTo>
                <a:lnTo>
                  <a:pt x="963074" y="1365147"/>
                </a:lnTo>
                <a:lnTo>
                  <a:pt x="963074" y="1310397"/>
                </a:lnTo>
                <a:lnTo>
                  <a:pt x="932183" y="1310397"/>
                </a:lnTo>
                <a:lnTo>
                  <a:pt x="932183" y="1469624"/>
                </a:lnTo>
                <a:lnTo>
                  <a:pt x="1052857" y="1469624"/>
                </a:lnTo>
                <a:lnTo>
                  <a:pt x="1052857" y="1404577"/>
                </a:lnTo>
                <a:lnTo>
                  <a:pt x="1097814" y="1404577"/>
                </a:lnTo>
                <a:lnTo>
                  <a:pt x="1097814" y="1535173"/>
                </a:lnTo>
                <a:lnTo>
                  <a:pt x="1128705" y="1535173"/>
                </a:lnTo>
                <a:lnTo>
                  <a:pt x="1128705" y="1292942"/>
                </a:lnTo>
                <a:close/>
                <a:moveTo>
                  <a:pt x="840387" y="1292942"/>
                </a:moveTo>
                <a:lnTo>
                  <a:pt x="840387" y="1366277"/>
                </a:lnTo>
                <a:lnTo>
                  <a:pt x="787899" y="1366277"/>
                </a:lnTo>
                <a:lnTo>
                  <a:pt x="787899" y="1392773"/>
                </a:lnTo>
                <a:lnTo>
                  <a:pt x="840387" y="1392773"/>
                </a:lnTo>
                <a:lnTo>
                  <a:pt x="840387" y="1535173"/>
                </a:lnTo>
                <a:lnTo>
                  <a:pt x="871781" y="1535173"/>
                </a:lnTo>
                <a:lnTo>
                  <a:pt x="871781" y="1292942"/>
                </a:lnTo>
                <a:close/>
                <a:moveTo>
                  <a:pt x="5400876" y="1289551"/>
                </a:moveTo>
                <a:lnTo>
                  <a:pt x="5400876" y="1316801"/>
                </a:lnTo>
                <a:lnTo>
                  <a:pt x="5342484" y="1316801"/>
                </a:lnTo>
                <a:lnTo>
                  <a:pt x="5342484" y="1342041"/>
                </a:lnTo>
                <a:lnTo>
                  <a:pt x="5490912" y="1342041"/>
                </a:lnTo>
                <a:lnTo>
                  <a:pt x="5490912" y="1316801"/>
                </a:lnTo>
                <a:lnTo>
                  <a:pt x="5432520" y="1316801"/>
                </a:lnTo>
                <a:lnTo>
                  <a:pt x="5432520" y="1289551"/>
                </a:lnTo>
                <a:close/>
                <a:moveTo>
                  <a:pt x="1237955" y="872332"/>
                </a:moveTo>
                <a:lnTo>
                  <a:pt x="1267088" y="872332"/>
                </a:lnTo>
                <a:lnTo>
                  <a:pt x="1267088" y="896066"/>
                </a:lnTo>
                <a:lnTo>
                  <a:pt x="1237955" y="896066"/>
                </a:lnTo>
                <a:close/>
                <a:moveTo>
                  <a:pt x="5700765" y="858268"/>
                </a:moveTo>
                <a:cubicBezTo>
                  <a:pt x="5734167" y="858268"/>
                  <a:pt x="5750868" y="865091"/>
                  <a:pt x="5750868" y="878737"/>
                </a:cubicBezTo>
                <a:cubicBezTo>
                  <a:pt x="5750868" y="885183"/>
                  <a:pt x="5746641" y="890311"/>
                  <a:pt x="5738185" y="894119"/>
                </a:cubicBezTo>
                <a:cubicBezTo>
                  <a:pt x="5729730" y="897928"/>
                  <a:pt x="5717257" y="899833"/>
                  <a:pt x="5700765" y="899833"/>
                </a:cubicBezTo>
                <a:cubicBezTo>
                  <a:pt x="5684273" y="899833"/>
                  <a:pt x="5671799" y="897928"/>
                  <a:pt x="5663344" y="894119"/>
                </a:cubicBezTo>
                <a:cubicBezTo>
                  <a:pt x="5654888" y="890311"/>
                  <a:pt x="5650661" y="885183"/>
                  <a:pt x="5650661" y="878737"/>
                </a:cubicBezTo>
                <a:cubicBezTo>
                  <a:pt x="5650661" y="865091"/>
                  <a:pt x="5667362" y="858268"/>
                  <a:pt x="5700765" y="858268"/>
                </a:cubicBezTo>
                <a:close/>
                <a:moveTo>
                  <a:pt x="2137827" y="849729"/>
                </a:moveTo>
                <a:cubicBezTo>
                  <a:pt x="2153901" y="849729"/>
                  <a:pt x="2165934" y="852010"/>
                  <a:pt x="2173931" y="856573"/>
                </a:cubicBezTo>
                <a:cubicBezTo>
                  <a:pt x="2181925" y="861136"/>
                  <a:pt x="2185922" y="867017"/>
                  <a:pt x="2185922" y="874216"/>
                </a:cubicBezTo>
                <a:cubicBezTo>
                  <a:pt x="2185922" y="881584"/>
                  <a:pt x="2181883" y="887485"/>
                  <a:pt x="2173803" y="891922"/>
                </a:cubicBezTo>
                <a:cubicBezTo>
                  <a:pt x="2165725" y="896359"/>
                  <a:pt x="2153734" y="898577"/>
                  <a:pt x="2137827" y="898577"/>
                </a:cubicBezTo>
                <a:cubicBezTo>
                  <a:pt x="2122004" y="898577"/>
                  <a:pt x="2110096" y="896338"/>
                  <a:pt x="2102100" y="891859"/>
                </a:cubicBezTo>
                <a:cubicBezTo>
                  <a:pt x="2094106" y="887380"/>
                  <a:pt x="2090109" y="881499"/>
                  <a:pt x="2090109" y="874216"/>
                </a:cubicBezTo>
                <a:cubicBezTo>
                  <a:pt x="2090109" y="866933"/>
                  <a:pt x="2094063" y="861031"/>
                  <a:pt x="2101975" y="856510"/>
                </a:cubicBezTo>
                <a:cubicBezTo>
                  <a:pt x="2109887" y="851990"/>
                  <a:pt x="2121838" y="849729"/>
                  <a:pt x="2137827" y="849729"/>
                </a:cubicBezTo>
                <a:close/>
                <a:moveTo>
                  <a:pt x="5884856" y="846339"/>
                </a:moveTo>
                <a:lnTo>
                  <a:pt x="5884856" y="917915"/>
                </a:lnTo>
                <a:lnTo>
                  <a:pt x="6047222" y="917915"/>
                </a:lnTo>
                <a:lnTo>
                  <a:pt x="6047222" y="891419"/>
                </a:lnTo>
                <a:lnTo>
                  <a:pt x="5916500" y="891419"/>
                </a:lnTo>
                <a:lnTo>
                  <a:pt x="5916500" y="846339"/>
                </a:lnTo>
                <a:close/>
                <a:moveTo>
                  <a:pt x="2868554" y="843576"/>
                </a:moveTo>
                <a:lnTo>
                  <a:pt x="2868554" y="915279"/>
                </a:lnTo>
                <a:lnTo>
                  <a:pt x="3030544" y="915279"/>
                </a:lnTo>
                <a:lnTo>
                  <a:pt x="3030544" y="888783"/>
                </a:lnTo>
                <a:lnTo>
                  <a:pt x="2900198" y="888783"/>
                </a:lnTo>
                <a:lnTo>
                  <a:pt x="2900198" y="843576"/>
                </a:lnTo>
                <a:close/>
                <a:moveTo>
                  <a:pt x="1779689" y="842069"/>
                </a:moveTo>
                <a:lnTo>
                  <a:pt x="1779689" y="868566"/>
                </a:lnTo>
                <a:lnTo>
                  <a:pt x="1910035" y="868566"/>
                </a:lnTo>
                <a:lnTo>
                  <a:pt x="1910035" y="925576"/>
                </a:lnTo>
                <a:lnTo>
                  <a:pt x="1941680" y="925576"/>
                </a:lnTo>
                <a:lnTo>
                  <a:pt x="1941680" y="842069"/>
                </a:lnTo>
                <a:close/>
                <a:moveTo>
                  <a:pt x="5700765" y="832275"/>
                </a:moveTo>
                <a:cubicBezTo>
                  <a:pt x="5674394" y="832275"/>
                  <a:pt x="5654093" y="836356"/>
                  <a:pt x="5639861" y="844518"/>
                </a:cubicBezTo>
                <a:cubicBezTo>
                  <a:pt x="5625630" y="852680"/>
                  <a:pt x="5618514" y="864087"/>
                  <a:pt x="5618514" y="878737"/>
                </a:cubicBezTo>
                <a:cubicBezTo>
                  <a:pt x="5618514" y="893638"/>
                  <a:pt x="5625609" y="905170"/>
                  <a:pt x="5639798" y="913332"/>
                </a:cubicBezTo>
                <a:cubicBezTo>
                  <a:pt x="5653988" y="921495"/>
                  <a:pt x="5674310" y="925576"/>
                  <a:pt x="5700765" y="925576"/>
                </a:cubicBezTo>
                <a:cubicBezTo>
                  <a:pt x="5727219" y="925576"/>
                  <a:pt x="5747541" y="921495"/>
                  <a:pt x="5761731" y="913332"/>
                </a:cubicBezTo>
                <a:cubicBezTo>
                  <a:pt x="5775920" y="905170"/>
                  <a:pt x="5783015" y="893638"/>
                  <a:pt x="5783015" y="878737"/>
                </a:cubicBezTo>
                <a:cubicBezTo>
                  <a:pt x="5783015" y="864254"/>
                  <a:pt x="5775962" y="852889"/>
                  <a:pt x="5761856" y="844644"/>
                </a:cubicBezTo>
                <a:cubicBezTo>
                  <a:pt x="5747750" y="836397"/>
                  <a:pt x="5727386" y="832275"/>
                  <a:pt x="5700765" y="832275"/>
                </a:cubicBezTo>
                <a:close/>
                <a:moveTo>
                  <a:pt x="5049777" y="828382"/>
                </a:moveTo>
                <a:lnTo>
                  <a:pt x="5049777" y="850985"/>
                </a:lnTo>
                <a:lnTo>
                  <a:pt x="5177359" y="850985"/>
                </a:lnTo>
                <a:lnTo>
                  <a:pt x="5177359" y="865175"/>
                </a:lnTo>
                <a:lnTo>
                  <a:pt x="5049777" y="865175"/>
                </a:lnTo>
                <a:lnTo>
                  <a:pt x="5049777" y="923064"/>
                </a:lnTo>
                <a:lnTo>
                  <a:pt x="5213901" y="923064"/>
                </a:lnTo>
                <a:lnTo>
                  <a:pt x="5213901" y="900461"/>
                </a:lnTo>
                <a:lnTo>
                  <a:pt x="5081170" y="900461"/>
                </a:lnTo>
                <a:lnTo>
                  <a:pt x="5081170" y="885769"/>
                </a:lnTo>
                <a:lnTo>
                  <a:pt x="5209004" y="885769"/>
                </a:lnTo>
                <a:lnTo>
                  <a:pt x="5209004" y="828382"/>
                </a:lnTo>
                <a:close/>
                <a:moveTo>
                  <a:pt x="2306097" y="828382"/>
                </a:moveTo>
                <a:lnTo>
                  <a:pt x="2306097" y="853120"/>
                </a:lnTo>
                <a:lnTo>
                  <a:pt x="2428278" y="853120"/>
                </a:lnTo>
                <a:lnTo>
                  <a:pt x="2428278" y="865175"/>
                </a:lnTo>
                <a:lnTo>
                  <a:pt x="2306097" y="865175"/>
                </a:lnTo>
                <a:lnTo>
                  <a:pt x="2306097" y="924571"/>
                </a:lnTo>
                <a:lnTo>
                  <a:pt x="2465322" y="924571"/>
                </a:lnTo>
                <a:lnTo>
                  <a:pt x="2465322" y="899833"/>
                </a:lnTo>
                <a:lnTo>
                  <a:pt x="2337489" y="899833"/>
                </a:lnTo>
                <a:lnTo>
                  <a:pt x="2337489" y="887025"/>
                </a:lnTo>
                <a:lnTo>
                  <a:pt x="2459294" y="887025"/>
                </a:lnTo>
                <a:lnTo>
                  <a:pt x="2459294" y="828382"/>
                </a:lnTo>
                <a:close/>
                <a:moveTo>
                  <a:pt x="2137827" y="823736"/>
                </a:moveTo>
                <a:cubicBezTo>
                  <a:pt x="2112879" y="823736"/>
                  <a:pt x="2093373" y="828445"/>
                  <a:pt x="2079310" y="837863"/>
                </a:cubicBezTo>
                <a:cubicBezTo>
                  <a:pt x="2065245" y="847280"/>
                  <a:pt x="2058213" y="859399"/>
                  <a:pt x="2058213" y="874216"/>
                </a:cubicBezTo>
                <a:cubicBezTo>
                  <a:pt x="2058213" y="889118"/>
                  <a:pt x="2065224" y="901236"/>
                  <a:pt x="2079247" y="910570"/>
                </a:cubicBezTo>
                <a:cubicBezTo>
                  <a:pt x="2093268" y="919904"/>
                  <a:pt x="2112796" y="924571"/>
                  <a:pt x="2137827" y="924571"/>
                </a:cubicBezTo>
                <a:cubicBezTo>
                  <a:pt x="2162941" y="924571"/>
                  <a:pt x="2182551" y="919904"/>
                  <a:pt x="2196660" y="910570"/>
                </a:cubicBezTo>
                <a:cubicBezTo>
                  <a:pt x="2210765" y="901236"/>
                  <a:pt x="2217820" y="889118"/>
                  <a:pt x="2217820" y="874216"/>
                </a:cubicBezTo>
                <a:cubicBezTo>
                  <a:pt x="2217820" y="859482"/>
                  <a:pt x="2210743" y="847385"/>
                  <a:pt x="2196595" y="837925"/>
                </a:cubicBezTo>
                <a:cubicBezTo>
                  <a:pt x="2182447" y="828465"/>
                  <a:pt x="2162858" y="823736"/>
                  <a:pt x="2137827" y="823736"/>
                </a:cubicBezTo>
                <a:close/>
                <a:moveTo>
                  <a:pt x="1209198" y="823484"/>
                </a:moveTo>
                <a:lnTo>
                  <a:pt x="1209198" y="920176"/>
                </a:lnTo>
                <a:lnTo>
                  <a:pt x="1295845" y="920176"/>
                </a:lnTo>
                <a:lnTo>
                  <a:pt x="1295845" y="910632"/>
                </a:lnTo>
                <a:lnTo>
                  <a:pt x="1308904" y="925827"/>
                </a:lnTo>
                <a:cubicBezTo>
                  <a:pt x="1322132" y="919381"/>
                  <a:pt x="1333978" y="907116"/>
                  <a:pt x="1344443" y="889034"/>
                </a:cubicBezTo>
                <a:cubicBezTo>
                  <a:pt x="1355493" y="906782"/>
                  <a:pt x="1366627" y="919130"/>
                  <a:pt x="1377845" y="926078"/>
                </a:cubicBezTo>
                <a:lnTo>
                  <a:pt x="1398188" y="904730"/>
                </a:lnTo>
                <a:cubicBezTo>
                  <a:pt x="1385798" y="898871"/>
                  <a:pt x="1376150" y="890080"/>
                  <a:pt x="1369244" y="878360"/>
                </a:cubicBezTo>
                <a:cubicBezTo>
                  <a:pt x="1362337" y="866640"/>
                  <a:pt x="1358883" y="853497"/>
                  <a:pt x="1358883" y="838930"/>
                </a:cubicBezTo>
                <a:lnTo>
                  <a:pt x="1358883" y="823484"/>
                </a:lnTo>
                <a:lnTo>
                  <a:pt x="1330002" y="823484"/>
                </a:lnTo>
                <a:lnTo>
                  <a:pt x="1330002" y="838930"/>
                </a:lnTo>
                <a:cubicBezTo>
                  <a:pt x="1330002" y="868398"/>
                  <a:pt x="1318616" y="889494"/>
                  <a:pt x="1295845" y="902219"/>
                </a:cubicBezTo>
                <a:lnTo>
                  <a:pt x="1295845" y="823484"/>
                </a:lnTo>
                <a:lnTo>
                  <a:pt x="1267088" y="823484"/>
                </a:lnTo>
                <a:lnTo>
                  <a:pt x="1267088" y="848222"/>
                </a:lnTo>
                <a:lnTo>
                  <a:pt x="1237955" y="848222"/>
                </a:lnTo>
                <a:lnTo>
                  <a:pt x="1237955" y="823484"/>
                </a:lnTo>
                <a:close/>
                <a:moveTo>
                  <a:pt x="1468384" y="821977"/>
                </a:moveTo>
                <a:lnTo>
                  <a:pt x="1468384" y="846590"/>
                </a:lnTo>
                <a:lnTo>
                  <a:pt x="1595715" y="846590"/>
                </a:lnTo>
                <a:lnTo>
                  <a:pt x="1595715" y="861282"/>
                </a:lnTo>
                <a:lnTo>
                  <a:pt x="1468384" y="861282"/>
                </a:lnTo>
                <a:lnTo>
                  <a:pt x="1468384" y="921683"/>
                </a:lnTo>
                <a:lnTo>
                  <a:pt x="1633010" y="921683"/>
                </a:lnTo>
                <a:lnTo>
                  <a:pt x="1633010" y="897070"/>
                </a:lnTo>
                <a:lnTo>
                  <a:pt x="1499777" y="897070"/>
                </a:lnTo>
                <a:lnTo>
                  <a:pt x="1499777" y="883132"/>
                </a:lnTo>
                <a:lnTo>
                  <a:pt x="1627108" y="883132"/>
                </a:lnTo>
                <a:lnTo>
                  <a:pt x="1627108" y="821977"/>
                </a:lnTo>
                <a:close/>
                <a:moveTo>
                  <a:pt x="760399" y="812183"/>
                </a:moveTo>
                <a:lnTo>
                  <a:pt x="760399" y="866179"/>
                </a:lnTo>
                <a:lnTo>
                  <a:pt x="663957" y="866179"/>
                </a:lnTo>
                <a:lnTo>
                  <a:pt x="663957" y="892173"/>
                </a:lnTo>
                <a:lnTo>
                  <a:pt x="888734" y="892173"/>
                </a:lnTo>
                <a:lnTo>
                  <a:pt x="888734" y="866179"/>
                </a:lnTo>
                <a:lnTo>
                  <a:pt x="792043" y="866179"/>
                </a:lnTo>
                <a:lnTo>
                  <a:pt x="792043" y="812183"/>
                </a:lnTo>
                <a:close/>
                <a:moveTo>
                  <a:pt x="3459874" y="810173"/>
                </a:moveTo>
                <a:lnTo>
                  <a:pt x="3459874" y="836669"/>
                </a:lnTo>
                <a:lnTo>
                  <a:pt x="3580550" y="836669"/>
                </a:lnTo>
                <a:lnTo>
                  <a:pt x="3580550" y="852366"/>
                </a:lnTo>
                <a:lnTo>
                  <a:pt x="3459874" y="852366"/>
                </a:lnTo>
                <a:lnTo>
                  <a:pt x="3459874" y="920176"/>
                </a:lnTo>
                <a:lnTo>
                  <a:pt x="3618096" y="920176"/>
                </a:lnTo>
                <a:lnTo>
                  <a:pt x="3618096" y="893680"/>
                </a:lnTo>
                <a:lnTo>
                  <a:pt x="3491267" y="893680"/>
                </a:lnTo>
                <a:lnTo>
                  <a:pt x="3491267" y="877230"/>
                </a:lnTo>
                <a:lnTo>
                  <a:pt x="3611818" y="877230"/>
                </a:lnTo>
                <a:lnTo>
                  <a:pt x="3611818" y="810173"/>
                </a:lnTo>
                <a:close/>
                <a:moveTo>
                  <a:pt x="2835653" y="799876"/>
                </a:moveTo>
                <a:lnTo>
                  <a:pt x="2835653" y="826373"/>
                </a:lnTo>
                <a:lnTo>
                  <a:pt x="3060429" y="826373"/>
                </a:lnTo>
                <a:lnTo>
                  <a:pt x="3060429" y="799876"/>
                </a:lnTo>
                <a:close/>
                <a:moveTo>
                  <a:pt x="1749808" y="795984"/>
                </a:moveTo>
                <a:lnTo>
                  <a:pt x="1749808" y="822731"/>
                </a:lnTo>
                <a:lnTo>
                  <a:pt x="1974581" y="822731"/>
                </a:lnTo>
                <a:lnTo>
                  <a:pt x="1974581" y="795984"/>
                </a:lnTo>
                <a:close/>
                <a:moveTo>
                  <a:pt x="5016876" y="791840"/>
                </a:moveTo>
                <a:lnTo>
                  <a:pt x="5016876" y="814443"/>
                </a:lnTo>
                <a:lnTo>
                  <a:pt x="5241653" y="814443"/>
                </a:lnTo>
                <a:lnTo>
                  <a:pt x="5241653" y="791840"/>
                </a:lnTo>
                <a:close/>
                <a:moveTo>
                  <a:pt x="1435483" y="782296"/>
                </a:moveTo>
                <a:lnTo>
                  <a:pt x="1435483" y="807034"/>
                </a:lnTo>
                <a:lnTo>
                  <a:pt x="1660260" y="807034"/>
                </a:lnTo>
                <a:lnTo>
                  <a:pt x="1660260" y="782296"/>
                </a:lnTo>
                <a:close/>
                <a:moveTo>
                  <a:pt x="5676026" y="778027"/>
                </a:moveTo>
                <a:cubicBezTo>
                  <a:pt x="5683561" y="779031"/>
                  <a:pt x="5691807" y="779534"/>
                  <a:pt x="5700765" y="779534"/>
                </a:cubicBezTo>
                <a:cubicBezTo>
                  <a:pt x="5709555" y="779534"/>
                  <a:pt x="5717717" y="779115"/>
                  <a:pt x="5725251" y="778277"/>
                </a:cubicBezTo>
                <a:lnTo>
                  <a:pt x="5725251" y="797491"/>
                </a:lnTo>
                <a:lnTo>
                  <a:pt x="5676026" y="797491"/>
                </a:lnTo>
                <a:close/>
                <a:moveTo>
                  <a:pt x="5922151" y="769488"/>
                </a:moveTo>
                <a:cubicBezTo>
                  <a:pt x="5932197" y="769488"/>
                  <a:pt x="5939941" y="771246"/>
                  <a:pt x="5945382" y="774762"/>
                </a:cubicBezTo>
                <a:cubicBezTo>
                  <a:pt x="5950824" y="778277"/>
                  <a:pt x="5953544" y="783133"/>
                  <a:pt x="5953544" y="789328"/>
                </a:cubicBezTo>
                <a:cubicBezTo>
                  <a:pt x="5953544" y="795607"/>
                  <a:pt x="5950886" y="800567"/>
                  <a:pt x="5945571" y="804208"/>
                </a:cubicBezTo>
                <a:cubicBezTo>
                  <a:pt x="5940255" y="807851"/>
                  <a:pt x="5932448" y="809671"/>
                  <a:pt x="5922151" y="809671"/>
                </a:cubicBezTo>
                <a:cubicBezTo>
                  <a:pt x="5912021" y="809671"/>
                  <a:pt x="5904320" y="807830"/>
                  <a:pt x="5899045" y="804146"/>
                </a:cubicBezTo>
                <a:cubicBezTo>
                  <a:pt x="5893771" y="800462"/>
                  <a:pt x="5891134" y="795523"/>
                  <a:pt x="5891134" y="789328"/>
                </a:cubicBezTo>
                <a:cubicBezTo>
                  <a:pt x="5891134" y="783217"/>
                  <a:pt x="5893834" y="778383"/>
                  <a:pt x="5899234" y="774825"/>
                </a:cubicBezTo>
                <a:cubicBezTo>
                  <a:pt x="5904633" y="771267"/>
                  <a:pt x="5912273" y="769488"/>
                  <a:pt x="5922151" y="769488"/>
                </a:cubicBezTo>
                <a:close/>
                <a:moveTo>
                  <a:pt x="2340250" y="758939"/>
                </a:moveTo>
                <a:cubicBezTo>
                  <a:pt x="2361347" y="758939"/>
                  <a:pt x="2371896" y="764507"/>
                  <a:pt x="2371896" y="775641"/>
                </a:cubicBezTo>
                <a:cubicBezTo>
                  <a:pt x="2371896" y="786775"/>
                  <a:pt x="2361347" y="792342"/>
                  <a:pt x="2340250" y="792342"/>
                </a:cubicBezTo>
                <a:cubicBezTo>
                  <a:pt x="2319157" y="792342"/>
                  <a:pt x="2308609" y="786775"/>
                  <a:pt x="2308609" y="775641"/>
                </a:cubicBezTo>
                <a:cubicBezTo>
                  <a:pt x="2308609" y="764507"/>
                  <a:pt x="2319157" y="758939"/>
                  <a:pt x="2340250" y="758939"/>
                </a:cubicBezTo>
                <a:close/>
                <a:moveTo>
                  <a:pt x="5922151" y="743494"/>
                </a:moveTo>
                <a:cubicBezTo>
                  <a:pt x="5903064" y="743494"/>
                  <a:pt x="5887848" y="747826"/>
                  <a:pt x="5876505" y="756491"/>
                </a:cubicBezTo>
                <a:cubicBezTo>
                  <a:pt x="5865161" y="765155"/>
                  <a:pt x="5859490" y="776101"/>
                  <a:pt x="5859490" y="789328"/>
                </a:cubicBezTo>
                <a:cubicBezTo>
                  <a:pt x="5859490" y="802722"/>
                  <a:pt x="5865203" y="813731"/>
                  <a:pt x="5876631" y="822354"/>
                </a:cubicBezTo>
                <a:cubicBezTo>
                  <a:pt x="5888058" y="830977"/>
                  <a:pt x="5903148" y="835288"/>
                  <a:pt x="5921900" y="835288"/>
                </a:cubicBezTo>
                <a:cubicBezTo>
                  <a:pt x="5941071" y="835288"/>
                  <a:pt x="5956370" y="830956"/>
                  <a:pt x="5967797" y="822291"/>
                </a:cubicBezTo>
                <a:cubicBezTo>
                  <a:pt x="5979224" y="813627"/>
                  <a:pt x="5984938" y="802639"/>
                  <a:pt x="5984938" y="789328"/>
                </a:cubicBezTo>
                <a:cubicBezTo>
                  <a:pt x="5984938" y="776017"/>
                  <a:pt x="5979245" y="765050"/>
                  <a:pt x="5967860" y="756428"/>
                </a:cubicBezTo>
                <a:cubicBezTo>
                  <a:pt x="5956474" y="747805"/>
                  <a:pt x="5941238" y="743494"/>
                  <a:pt x="5922151" y="743494"/>
                </a:cubicBezTo>
                <a:close/>
                <a:moveTo>
                  <a:pt x="2340250" y="734201"/>
                </a:moveTo>
                <a:cubicBezTo>
                  <a:pt x="2320913" y="734201"/>
                  <a:pt x="2305489" y="737885"/>
                  <a:pt x="2293979" y="745252"/>
                </a:cubicBezTo>
                <a:cubicBezTo>
                  <a:pt x="2282469" y="752619"/>
                  <a:pt x="2276713" y="762749"/>
                  <a:pt x="2276713" y="775641"/>
                </a:cubicBezTo>
                <a:cubicBezTo>
                  <a:pt x="2276713" y="788282"/>
                  <a:pt x="2282385" y="798349"/>
                  <a:pt x="2293728" y="805841"/>
                </a:cubicBezTo>
                <a:cubicBezTo>
                  <a:pt x="2305072" y="813333"/>
                  <a:pt x="2320497" y="817080"/>
                  <a:pt x="2339999" y="817080"/>
                </a:cubicBezTo>
                <a:cubicBezTo>
                  <a:pt x="2359506" y="817080"/>
                  <a:pt x="2374973" y="813354"/>
                  <a:pt x="2386400" y="805904"/>
                </a:cubicBezTo>
                <a:cubicBezTo>
                  <a:pt x="2397827" y="798453"/>
                  <a:pt x="2403541" y="788366"/>
                  <a:pt x="2403541" y="775641"/>
                </a:cubicBezTo>
                <a:cubicBezTo>
                  <a:pt x="2403541" y="762832"/>
                  <a:pt x="2397870" y="752724"/>
                  <a:pt x="2386526" y="745314"/>
                </a:cubicBezTo>
                <a:cubicBezTo>
                  <a:pt x="2375182" y="737906"/>
                  <a:pt x="2359757" y="734201"/>
                  <a:pt x="2340250" y="734201"/>
                </a:cubicBezTo>
                <a:close/>
                <a:moveTo>
                  <a:pt x="5403531" y="725537"/>
                </a:moveTo>
                <a:cubicBezTo>
                  <a:pt x="5413159" y="725537"/>
                  <a:pt x="5421049" y="730685"/>
                  <a:pt x="5427202" y="740983"/>
                </a:cubicBezTo>
                <a:cubicBezTo>
                  <a:pt x="5433355" y="751279"/>
                  <a:pt x="5436432" y="765260"/>
                  <a:pt x="5436432" y="782924"/>
                </a:cubicBezTo>
                <a:cubicBezTo>
                  <a:pt x="5436432" y="800588"/>
                  <a:pt x="5433251" y="814548"/>
                  <a:pt x="5426888" y="824803"/>
                </a:cubicBezTo>
                <a:cubicBezTo>
                  <a:pt x="5420526" y="835058"/>
                  <a:pt x="5412740" y="840186"/>
                  <a:pt x="5403531" y="840186"/>
                </a:cubicBezTo>
                <a:cubicBezTo>
                  <a:pt x="5394239" y="840186"/>
                  <a:pt x="5386412" y="834995"/>
                  <a:pt x="5380049" y="824615"/>
                </a:cubicBezTo>
                <a:cubicBezTo>
                  <a:pt x="5373687" y="814233"/>
                  <a:pt x="5370506" y="800337"/>
                  <a:pt x="5370506" y="782924"/>
                </a:cubicBezTo>
                <a:cubicBezTo>
                  <a:pt x="5370506" y="765260"/>
                  <a:pt x="5373603" y="751279"/>
                  <a:pt x="5379798" y="740983"/>
                </a:cubicBezTo>
                <a:cubicBezTo>
                  <a:pt x="5385993" y="730685"/>
                  <a:pt x="5393904" y="725537"/>
                  <a:pt x="5403531" y="725537"/>
                </a:cubicBezTo>
                <a:close/>
                <a:moveTo>
                  <a:pt x="4574857" y="725537"/>
                </a:moveTo>
                <a:cubicBezTo>
                  <a:pt x="4584484" y="725537"/>
                  <a:pt x="4592374" y="730685"/>
                  <a:pt x="4598527" y="740983"/>
                </a:cubicBezTo>
                <a:cubicBezTo>
                  <a:pt x="4604681" y="751279"/>
                  <a:pt x="4607757" y="765260"/>
                  <a:pt x="4607757" y="782924"/>
                </a:cubicBezTo>
                <a:cubicBezTo>
                  <a:pt x="4607757" y="800588"/>
                  <a:pt x="4604576" y="814548"/>
                  <a:pt x="4598214" y="824803"/>
                </a:cubicBezTo>
                <a:cubicBezTo>
                  <a:pt x="4591851" y="835058"/>
                  <a:pt x="4584066" y="840186"/>
                  <a:pt x="4574857" y="840186"/>
                </a:cubicBezTo>
                <a:cubicBezTo>
                  <a:pt x="4565564" y="840186"/>
                  <a:pt x="4557737" y="834995"/>
                  <a:pt x="4551375" y="824615"/>
                </a:cubicBezTo>
                <a:cubicBezTo>
                  <a:pt x="4545012" y="814233"/>
                  <a:pt x="4541831" y="800337"/>
                  <a:pt x="4541831" y="782924"/>
                </a:cubicBezTo>
                <a:cubicBezTo>
                  <a:pt x="4541831" y="765260"/>
                  <a:pt x="4544929" y="751279"/>
                  <a:pt x="4551123" y="740983"/>
                </a:cubicBezTo>
                <a:cubicBezTo>
                  <a:pt x="4557318" y="730685"/>
                  <a:pt x="4565229" y="725537"/>
                  <a:pt x="4574857" y="725537"/>
                </a:cubicBezTo>
                <a:close/>
                <a:moveTo>
                  <a:pt x="3230202" y="725537"/>
                </a:moveTo>
                <a:cubicBezTo>
                  <a:pt x="3239913" y="725537"/>
                  <a:pt x="3247867" y="730664"/>
                  <a:pt x="3254061" y="740919"/>
                </a:cubicBezTo>
                <a:cubicBezTo>
                  <a:pt x="3260256" y="751175"/>
                  <a:pt x="3263354" y="765176"/>
                  <a:pt x="3263354" y="782924"/>
                </a:cubicBezTo>
                <a:cubicBezTo>
                  <a:pt x="3263354" y="800086"/>
                  <a:pt x="3260152" y="813920"/>
                  <a:pt x="3253747" y="824426"/>
                </a:cubicBezTo>
                <a:cubicBezTo>
                  <a:pt x="3247344" y="834932"/>
                  <a:pt x="3239494" y="840186"/>
                  <a:pt x="3230202" y="840186"/>
                </a:cubicBezTo>
                <a:cubicBezTo>
                  <a:pt x="3220742" y="840186"/>
                  <a:pt x="3212852" y="834974"/>
                  <a:pt x="3206531" y="824551"/>
                </a:cubicBezTo>
                <a:cubicBezTo>
                  <a:pt x="3200211" y="814129"/>
                  <a:pt x="3197050" y="800253"/>
                  <a:pt x="3197050" y="782924"/>
                </a:cubicBezTo>
                <a:cubicBezTo>
                  <a:pt x="3197050" y="765009"/>
                  <a:pt x="3200168" y="750966"/>
                  <a:pt x="3206406" y="740794"/>
                </a:cubicBezTo>
                <a:cubicBezTo>
                  <a:pt x="3212643" y="730623"/>
                  <a:pt x="3220574" y="725537"/>
                  <a:pt x="3230202" y="725537"/>
                </a:cubicBezTo>
                <a:close/>
                <a:moveTo>
                  <a:pt x="376560" y="718128"/>
                </a:moveTo>
                <a:cubicBezTo>
                  <a:pt x="359985" y="718128"/>
                  <a:pt x="346171" y="722355"/>
                  <a:pt x="335121" y="730811"/>
                </a:cubicBezTo>
                <a:cubicBezTo>
                  <a:pt x="324070" y="739266"/>
                  <a:pt x="317499" y="753205"/>
                  <a:pt x="315406" y="772627"/>
                </a:cubicBezTo>
                <a:lnTo>
                  <a:pt x="350566" y="776143"/>
                </a:lnTo>
                <a:cubicBezTo>
                  <a:pt x="351236" y="765846"/>
                  <a:pt x="353748" y="758479"/>
                  <a:pt x="358101" y="754042"/>
                </a:cubicBezTo>
                <a:cubicBezTo>
                  <a:pt x="362454" y="749605"/>
                  <a:pt x="368314" y="747386"/>
                  <a:pt x="375681" y="747386"/>
                </a:cubicBezTo>
                <a:cubicBezTo>
                  <a:pt x="383132" y="747386"/>
                  <a:pt x="388971" y="749500"/>
                  <a:pt x="393199" y="753728"/>
                </a:cubicBezTo>
                <a:cubicBezTo>
                  <a:pt x="397426" y="757956"/>
                  <a:pt x="399540" y="764004"/>
                  <a:pt x="399540" y="771873"/>
                </a:cubicBezTo>
                <a:cubicBezTo>
                  <a:pt x="399540" y="778989"/>
                  <a:pt x="397112" y="786189"/>
                  <a:pt x="392257" y="793472"/>
                </a:cubicBezTo>
                <a:cubicBezTo>
                  <a:pt x="388657" y="798746"/>
                  <a:pt x="378904" y="808792"/>
                  <a:pt x="362998" y="823610"/>
                </a:cubicBezTo>
                <a:cubicBezTo>
                  <a:pt x="343241" y="841944"/>
                  <a:pt x="330014" y="856657"/>
                  <a:pt x="323317" y="867749"/>
                </a:cubicBezTo>
                <a:cubicBezTo>
                  <a:pt x="316619" y="878842"/>
                  <a:pt x="312601" y="890582"/>
                  <a:pt x="311262" y="902972"/>
                </a:cubicBezTo>
                <a:lnTo>
                  <a:pt x="434952" y="902972"/>
                </a:lnTo>
                <a:lnTo>
                  <a:pt x="434952" y="870198"/>
                </a:lnTo>
                <a:lnTo>
                  <a:pt x="364882" y="870198"/>
                </a:lnTo>
                <a:cubicBezTo>
                  <a:pt x="366724" y="867017"/>
                  <a:pt x="369130" y="863752"/>
                  <a:pt x="372102" y="860403"/>
                </a:cubicBezTo>
                <a:cubicBezTo>
                  <a:pt x="375074" y="857054"/>
                  <a:pt x="382127" y="850274"/>
                  <a:pt x="393261" y="840060"/>
                </a:cubicBezTo>
                <a:cubicBezTo>
                  <a:pt x="404396" y="829847"/>
                  <a:pt x="412098" y="822019"/>
                  <a:pt x="416367" y="816578"/>
                </a:cubicBezTo>
                <a:cubicBezTo>
                  <a:pt x="422813" y="808373"/>
                  <a:pt x="427522" y="800525"/>
                  <a:pt x="430494" y="793033"/>
                </a:cubicBezTo>
                <a:cubicBezTo>
                  <a:pt x="433466" y="785540"/>
                  <a:pt x="434952" y="777650"/>
                  <a:pt x="434952" y="769362"/>
                </a:cubicBezTo>
                <a:cubicBezTo>
                  <a:pt x="434952" y="754795"/>
                  <a:pt x="429761" y="742614"/>
                  <a:pt x="419381" y="732820"/>
                </a:cubicBezTo>
                <a:cubicBezTo>
                  <a:pt x="409000" y="723026"/>
                  <a:pt x="394727" y="718128"/>
                  <a:pt x="376560" y="718128"/>
                </a:cubicBezTo>
                <a:close/>
                <a:moveTo>
                  <a:pt x="456146" y="715742"/>
                </a:moveTo>
                <a:cubicBezTo>
                  <a:pt x="467615" y="741108"/>
                  <a:pt x="475484" y="762685"/>
                  <a:pt x="479754" y="780476"/>
                </a:cubicBezTo>
                <a:cubicBezTo>
                  <a:pt x="484023" y="798265"/>
                  <a:pt x="486158" y="817122"/>
                  <a:pt x="486158" y="837046"/>
                </a:cubicBezTo>
                <a:cubicBezTo>
                  <a:pt x="486158" y="846841"/>
                  <a:pt x="485572" y="856405"/>
                  <a:pt x="484400" y="865740"/>
                </a:cubicBezTo>
                <a:cubicBezTo>
                  <a:pt x="483228" y="875074"/>
                  <a:pt x="481428" y="884932"/>
                  <a:pt x="479000" y="895313"/>
                </a:cubicBezTo>
                <a:cubicBezTo>
                  <a:pt x="476573" y="905693"/>
                  <a:pt x="473936" y="914860"/>
                  <a:pt x="471089" y="922813"/>
                </a:cubicBezTo>
                <a:cubicBezTo>
                  <a:pt x="468243" y="930766"/>
                  <a:pt x="463345" y="942193"/>
                  <a:pt x="456397" y="957095"/>
                </a:cubicBezTo>
                <a:lnTo>
                  <a:pt x="480758" y="957095"/>
                </a:lnTo>
                <a:cubicBezTo>
                  <a:pt x="495158" y="935245"/>
                  <a:pt x="505497" y="913102"/>
                  <a:pt x="511775" y="890666"/>
                </a:cubicBezTo>
                <a:cubicBezTo>
                  <a:pt x="517300" y="870658"/>
                  <a:pt x="520063" y="851906"/>
                  <a:pt x="520063" y="834409"/>
                </a:cubicBezTo>
                <a:cubicBezTo>
                  <a:pt x="520063" y="813648"/>
                  <a:pt x="516568" y="793179"/>
                  <a:pt x="509578" y="773004"/>
                </a:cubicBezTo>
                <a:cubicBezTo>
                  <a:pt x="502587" y="752828"/>
                  <a:pt x="492772" y="733741"/>
                  <a:pt x="480130" y="715742"/>
                </a:cubicBezTo>
                <a:close/>
                <a:moveTo>
                  <a:pt x="5700765" y="711347"/>
                </a:moveTo>
                <a:cubicBezTo>
                  <a:pt x="5717173" y="711347"/>
                  <a:pt x="5729542" y="713293"/>
                  <a:pt x="5737872" y="717186"/>
                </a:cubicBezTo>
                <a:cubicBezTo>
                  <a:pt x="5746201" y="721079"/>
                  <a:pt x="5750366" y="726416"/>
                  <a:pt x="5750366" y="733197"/>
                </a:cubicBezTo>
                <a:cubicBezTo>
                  <a:pt x="5750366" y="747763"/>
                  <a:pt x="5733832" y="755047"/>
                  <a:pt x="5700765" y="755047"/>
                </a:cubicBezTo>
                <a:cubicBezTo>
                  <a:pt x="5684942" y="755047"/>
                  <a:pt x="5672720" y="753121"/>
                  <a:pt x="5664097" y="749270"/>
                </a:cubicBezTo>
                <a:cubicBezTo>
                  <a:pt x="5655474" y="745419"/>
                  <a:pt x="5651163" y="740061"/>
                  <a:pt x="5651163" y="733197"/>
                </a:cubicBezTo>
                <a:cubicBezTo>
                  <a:pt x="5651163" y="726416"/>
                  <a:pt x="5655370" y="721079"/>
                  <a:pt x="5663783" y="717186"/>
                </a:cubicBezTo>
                <a:cubicBezTo>
                  <a:pt x="5672196" y="713293"/>
                  <a:pt x="5684524" y="711347"/>
                  <a:pt x="5700765" y="711347"/>
                </a:cubicBezTo>
                <a:close/>
                <a:moveTo>
                  <a:pt x="1547872" y="707580"/>
                </a:moveTo>
                <a:cubicBezTo>
                  <a:pt x="1564447" y="707580"/>
                  <a:pt x="1576858" y="709359"/>
                  <a:pt x="1585104" y="712916"/>
                </a:cubicBezTo>
                <a:cubicBezTo>
                  <a:pt x="1593350" y="716474"/>
                  <a:pt x="1597472" y="720933"/>
                  <a:pt x="1597472" y="726290"/>
                </a:cubicBezTo>
                <a:cubicBezTo>
                  <a:pt x="1597472" y="731899"/>
                  <a:pt x="1593287" y="736441"/>
                  <a:pt x="1584915" y="739915"/>
                </a:cubicBezTo>
                <a:cubicBezTo>
                  <a:pt x="1576544" y="743389"/>
                  <a:pt x="1564196" y="745126"/>
                  <a:pt x="1547872" y="745126"/>
                </a:cubicBezTo>
                <a:cubicBezTo>
                  <a:pt x="1531547" y="745126"/>
                  <a:pt x="1519199" y="743389"/>
                  <a:pt x="1510827" y="739915"/>
                </a:cubicBezTo>
                <a:cubicBezTo>
                  <a:pt x="1502456" y="736441"/>
                  <a:pt x="1498270" y="731899"/>
                  <a:pt x="1498270" y="726290"/>
                </a:cubicBezTo>
                <a:cubicBezTo>
                  <a:pt x="1498270" y="720933"/>
                  <a:pt x="1502393" y="716474"/>
                  <a:pt x="1510639" y="712916"/>
                </a:cubicBezTo>
                <a:cubicBezTo>
                  <a:pt x="1518885" y="709359"/>
                  <a:pt x="1531296" y="707580"/>
                  <a:pt x="1547872" y="707580"/>
                </a:cubicBezTo>
                <a:close/>
                <a:moveTo>
                  <a:pt x="3961164" y="706701"/>
                </a:moveTo>
                <a:lnTo>
                  <a:pt x="3961164" y="732694"/>
                </a:lnTo>
                <a:lnTo>
                  <a:pt x="4088872" y="732694"/>
                </a:lnTo>
                <a:lnTo>
                  <a:pt x="4088872" y="773631"/>
                </a:lnTo>
                <a:cubicBezTo>
                  <a:pt x="4088872" y="805778"/>
                  <a:pt x="4086989" y="833991"/>
                  <a:pt x="4083222" y="858268"/>
                </a:cubicBezTo>
                <a:lnTo>
                  <a:pt x="3931026" y="858268"/>
                </a:lnTo>
                <a:lnTo>
                  <a:pt x="3931026" y="884137"/>
                </a:lnTo>
                <a:lnTo>
                  <a:pt x="4074431" y="884513"/>
                </a:lnTo>
                <a:lnTo>
                  <a:pt x="4104569" y="884513"/>
                </a:lnTo>
                <a:cubicBezTo>
                  <a:pt x="4117461" y="884513"/>
                  <a:pt x="4134539" y="884387"/>
                  <a:pt x="4155803" y="884137"/>
                </a:cubicBezTo>
                <a:lnTo>
                  <a:pt x="4155803" y="858268"/>
                </a:lnTo>
                <a:lnTo>
                  <a:pt x="4114364" y="858268"/>
                </a:lnTo>
                <a:cubicBezTo>
                  <a:pt x="4118466" y="824698"/>
                  <a:pt x="4120517" y="793556"/>
                  <a:pt x="4120517" y="764841"/>
                </a:cubicBezTo>
                <a:lnTo>
                  <a:pt x="4120517" y="706701"/>
                </a:lnTo>
                <a:close/>
                <a:moveTo>
                  <a:pt x="956921" y="704691"/>
                </a:moveTo>
                <a:lnTo>
                  <a:pt x="956921" y="818085"/>
                </a:lnTo>
                <a:lnTo>
                  <a:pt x="1017573" y="818085"/>
                </a:lnTo>
                <a:lnTo>
                  <a:pt x="1017573" y="866179"/>
                </a:lnTo>
                <a:lnTo>
                  <a:pt x="921132" y="866179"/>
                </a:lnTo>
                <a:lnTo>
                  <a:pt x="921132" y="892424"/>
                </a:lnTo>
                <a:lnTo>
                  <a:pt x="1145909" y="892424"/>
                </a:lnTo>
                <a:lnTo>
                  <a:pt x="1145909" y="866179"/>
                </a:lnTo>
                <a:lnTo>
                  <a:pt x="1049217" y="866179"/>
                </a:lnTo>
                <a:lnTo>
                  <a:pt x="1049217" y="818085"/>
                </a:lnTo>
                <a:lnTo>
                  <a:pt x="1113763" y="818085"/>
                </a:lnTo>
                <a:lnTo>
                  <a:pt x="1113763" y="791840"/>
                </a:lnTo>
                <a:lnTo>
                  <a:pt x="988564" y="791840"/>
                </a:lnTo>
                <a:lnTo>
                  <a:pt x="988564" y="730936"/>
                </a:lnTo>
                <a:lnTo>
                  <a:pt x="1110121" y="730936"/>
                </a:lnTo>
                <a:lnTo>
                  <a:pt x="1110121" y="704691"/>
                </a:lnTo>
                <a:close/>
                <a:moveTo>
                  <a:pt x="688192" y="704691"/>
                </a:moveTo>
                <a:lnTo>
                  <a:pt x="688192" y="730685"/>
                </a:lnTo>
                <a:lnTo>
                  <a:pt x="760399" y="730685"/>
                </a:lnTo>
                <a:cubicBezTo>
                  <a:pt x="758892" y="744833"/>
                  <a:pt x="749536" y="758751"/>
                  <a:pt x="732332" y="772438"/>
                </a:cubicBezTo>
                <a:cubicBezTo>
                  <a:pt x="715128" y="786126"/>
                  <a:pt x="694555" y="794812"/>
                  <a:pt x="670612" y="798495"/>
                </a:cubicBezTo>
                <a:lnTo>
                  <a:pt x="690955" y="822229"/>
                </a:lnTo>
                <a:cubicBezTo>
                  <a:pt x="709958" y="816285"/>
                  <a:pt x="727247" y="808080"/>
                  <a:pt x="742818" y="797616"/>
                </a:cubicBezTo>
                <a:cubicBezTo>
                  <a:pt x="758389" y="787152"/>
                  <a:pt x="769482" y="776478"/>
                  <a:pt x="776095" y="765595"/>
                </a:cubicBezTo>
                <a:cubicBezTo>
                  <a:pt x="782709" y="775892"/>
                  <a:pt x="794596" y="786775"/>
                  <a:pt x="811758" y="798244"/>
                </a:cubicBezTo>
                <a:cubicBezTo>
                  <a:pt x="828919" y="809713"/>
                  <a:pt x="845662" y="817708"/>
                  <a:pt x="861987" y="822229"/>
                </a:cubicBezTo>
                <a:lnTo>
                  <a:pt x="881074" y="798495"/>
                </a:lnTo>
                <a:cubicBezTo>
                  <a:pt x="855457" y="792970"/>
                  <a:pt x="834528" y="783803"/>
                  <a:pt x="818287" y="770995"/>
                </a:cubicBezTo>
                <a:cubicBezTo>
                  <a:pt x="802047" y="758186"/>
                  <a:pt x="793382" y="744750"/>
                  <a:pt x="792294" y="730685"/>
                </a:cubicBezTo>
                <a:lnTo>
                  <a:pt x="864248" y="730685"/>
                </a:lnTo>
                <a:lnTo>
                  <a:pt x="864248" y="704691"/>
                </a:lnTo>
                <a:close/>
                <a:moveTo>
                  <a:pt x="4771505" y="704440"/>
                </a:moveTo>
                <a:lnTo>
                  <a:pt x="4771505" y="858017"/>
                </a:lnTo>
                <a:cubicBezTo>
                  <a:pt x="4814368" y="858017"/>
                  <a:pt x="4843271" y="857849"/>
                  <a:pt x="4858214" y="857515"/>
                </a:cubicBezTo>
                <a:cubicBezTo>
                  <a:pt x="4873157" y="857180"/>
                  <a:pt x="4889001" y="856050"/>
                  <a:pt x="4905744" y="854124"/>
                </a:cubicBezTo>
                <a:lnTo>
                  <a:pt x="4903986" y="828131"/>
                </a:lnTo>
                <a:cubicBezTo>
                  <a:pt x="4885819" y="830558"/>
                  <a:pt x="4856142" y="831772"/>
                  <a:pt x="4814954" y="831772"/>
                </a:cubicBezTo>
                <a:lnTo>
                  <a:pt x="4802396" y="831772"/>
                </a:lnTo>
                <a:lnTo>
                  <a:pt x="4802396" y="789077"/>
                </a:lnTo>
                <a:lnTo>
                  <a:pt x="4873094" y="789077"/>
                </a:lnTo>
                <a:lnTo>
                  <a:pt x="4873094" y="762832"/>
                </a:lnTo>
                <a:lnTo>
                  <a:pt x="4802396" y="762832"/>
                </a:lnTo>
                <a:lnTo>
                  <a:pt x="4802396" y="730936"/>
                </a:lnTo>
                <a:lnTo>
                  <a:pt x="4892684" y="730936"/>
                </a:lnTo>
                <a:lnTo>
                  <a:pt x="4892684" y="704440"/>
                </a:lnTo>
                <a:close/>
                <a:moveTo>
                  <a:pt x="3706249" y="704440"/>
                </a:moveTo>
                <a:lnTo>
                  <a:pt x="3706249" y="730434"/>
                </a:lnTo>
                <a:lnTo>
                  <a:pt x="3834084" y="730434"/>
                </a:lnTo>
                <a:lnTo>
                  <a:pt x="3834084" y="754795"/>
                </a:lnTo>
                <a:lnTo>
                  <a:pt x="3705747" y="754795"/>
                </a:lnTo>
                <a:lnTo>
                  <a:pt x="3705747" y="832777"/>
                </a:lnTo>
                <a:lnTo>
                  <a:pt x="3770543" y="832777"/>
                </a:lnTo>
                <a:lnTo>
                  <a:pt x="3770543" y="866682"/>
                </a:lnTo>
                <a:lnTo>
                  <a:pt x="3673851" y="866682"/>
                </a:lnTo>
                <a:lnTo>
                  <a:pt x="3673851" y="892927"/>
                </a:lnTo>
                <a:lnTo>
                  <a:pt x="3898628" y="892927"/>
                </a:lnTo>
                <a:lnTo>
                  <a:pt x="3898628" y="866682"/>
                </a:lnTo>
                <a:lnTo>
                  <a:pt x="3801936" y="866682"/>
                </a:lnTo>
                <a:lnTo>
                  <a:pt x="3801936" y="832777"/>
                </a:lnTo>
                <a:lnTo>
                  <a:pt x="3872132" y="832777"/>
                </a:lnTo>
                <a:lnTo>
                  <a:pt x="3872132" y="806783"/>
                </a:lnTo>
                <a:lnTo>
                  <a:pt x="3737392" y="806783"/>
                </a:lnTo>
                <a:lnTo>
                  <a:pt x="3737392" y="780036"/>
                </a:lnTo>
                <a:lnTo>
                  <a:pt x="3865728" y="780036"/>
                </a:lnTo>
                <a:lnTo>
                  <a:pt x="3865728" y="704440"/>
                </a:lnTo>
                <a:close/>
                <a:moveTo>
                  <a:pt x="6115032" y="703938"/>
                </a:moveTo>
                <a:lnTo>
                  <a:pt x="6115032" y="858770"/>
                </a:lnTo>
                <a:lnTo>
                  <a:pt x="6151574" y="858770"/>
                </a:lnTo>
                <a:cubicBezTo>
                  <a:pt x="6195776" y="858770"/>
                  <a:pt x="6227253" y="857473"/>
                  <a:pt x="6246006" y="854878"/>
                </a:cubicBezTo>
                <a:lnTo>
                  <a:pt x="6243117" y="828884"/>
                </a:lnTo>
                <a:cubicBezTo>
                  <a:pt x="6225872" y="831312"/>
                  <a:pt x="6197702" y="832526"/>
                  <a:pt x="6158606" y="832526"/>
                </a:cubicBezTo>
                <a:lnTo>
                  <a:pt x="6146426" y="832526"/>
                </a:lnTo>
                <a:lnTo>
                  <a:pt x="6146426" y="730434"/>
                </a:lnTo>
                <a:lnTo>
                  <a:pt x="6230560" y="730434"/>
                </a:lnTo>
                <a:lnTo>
                  <a:pt x="6230560" y="703938"/>
                </a:lnTo>
                <a:close/>
                <a:moveTo>
                  <a:pt x="4255899" y="703938"/>
                </a:moveTo>
                <a:lnTo>
                  <a:pt x="4255899" y="858268"/>
                </a:lnTo>
                <a:cubicBezTo>
                  <a:pt x="4308640" y="858268"/>
                  <a:pt x="4343006" y="857054"/>
                  <a:pt x="4358995" y="854627"/>
                </a:cubicBezTo>
                <a:lnTo>
                  <a:pt x="4356986" y="828884"/>
                </a:lnTo>
                <a:cubicBezTo>
                  <a:pt x="4339742" y="831144"/>
                  <a:pt x="4320863" y="832275"/>
                  <a:pt x="4300352" y="832275"/>
                </a:cubicBezTo>
                <a:lnTo>
                  <a:pt x="4286791" y="832275"/>
                </a:lnTo>
                <a:lnTo>
                  <a:pt x="4286791" y="730434"/>
                </a:lnTo>
                <a:lnTo>
                  <a:pt x="4348447" y="730434"/>
                </a:lnTo>
                <a:lnTo>
                  <a:pt x="4348447" y="703938"/>
                </a:lnTo>
                <a:close/>
                <a:moveTo>
                  <a:pt x="2644780" y="703938"/>
                </a:moveTo>
                <a:lnTo>
                  <a:pt x="2644780" y="858268"/>
                </a:lnTo>
                <a:cubicBezTo>
                  <a:pt x="2672072" y="858268"/>
                  <a:pt x="2692499" y="856636"/>
                  <a:pt x="2706061" y="853371"/>
                </a:cubicBezTo>
                <a:lnTo>
                  <a:pt x="2701666" y="827880"/>
                </a:lnTo>
                <a:cubicBezTo>
                  <a:pt x="2693880" y="830474"/>
                  <a:pt x="2684964" y="831772"/>
                  <a:pt x="2674918" y="831772"/>
                </a:cubicBezTo>
                <a:lnTo>
                  <a:pt x="2674918" y="730434"/>
                </a:lnTo>
                <a:lnTo>
                  <a:pt x="2697019" y="730434"/>
                </a:lnTo>
                <a:lnTo>
                  <a:pt x="2697019" y="703938"/>
                </a:lnTo>
                <a:close/>
                <a:moveTo>
                  <a:pt x="2584127" y="703938"/>
                </a:moveTo>
                <a:lnTo>
                  <a:pt x="2584127" y="858268"/>
                </a:lnTo>
                <a:cubicBezTo>
                  <a:pt x="2607484" y="858268"/>
                  <a:pt x="2626781" y="856469"/>
                  <a:pt x="2642018" y="852868"/>
                </a:cubicBezTo>
                <a:lnTo>
                  <a:pt x="2638627" y="827126"/>
                </a:lnTo>
                <a:cubicBezTo>
                  <a:pt x="2628330" y="830224"/>
                  <a:pt x="2620293" y="831772"/>
                  <a:pt x="2614517" y="831772"/>
                </a:cubicBezTo>
                <a:lnTo>
                  <a:pt x="2614517" y="730434"/>
                </a:lnTo>
                <a:lnTo>
                  <a:pt x="2634483" y="730434"/>
                </a:lnTo>
                <a:lnTo>
                  <a:pt x="2634483" y="703938"/>
                </a:lnTo>
                <a:close/>
                <a:moveTo>
                  <a:pt x="5403531" y="698790"/>
                </a:moveTo>
                <a:cubicBezTo>
                  <a:pt x="5384193" y="698790"/>
                  <a:pt x="5368727" y="706241"/>
                  <a:pt x="5357132" y="721142"/>
                </a:cubicBezTo>
                <a:cubicBezTo>
                  <a:pt x="5345537" y="736043"/>
                  <a:pt x="5339740" y="756554"/>
                  <a:pt x="5339740" y="782673"/>
                </a:cubicBezTo>
                <a:cubicBezTo>
                  <a:pt x="5339740" y="808373"/>
                  <a:pt x="5345558" y="828800"/>
                  <a:pt x="5357195" y="843953"/>
                </a:cubicBezTo>
                <a:cubicBezTo>
                  <a:pt x="5368831" y="859105"/>
                  <a:pt x="5384277" y="866682"/>
                  <a:pt x="5403531" y="866682"/>
                </a:cubicBezTo>
                <a:cubicBezTo>
                  <a:pt x="5422870" y="866682"/>
                  <a:pt x="5438274" y="859168"/>
                  <a:pt x="5449743" y="844141"/>
                </a:cubicBezTo>
                <a:cubicBezTo>
                  <a:pt x="5461212" y="829115"/>
                  <a:pt x="5466946" y="808625"/>
                  <a:pt x="5466946" y="782673"/>
                </a:cubicBezTo>
                <a:cubicBezTo>
                  <a:pt x="5466946" y="756804"/>
                  <a:pt x="5461191" y="736357"/>
                  <a:pt x="5449680" y="721330"/>
                </a:cubicBezTo>
                <a:cubicBezTo>
                  <a:pt x="5438169" y="706303"/>
                  <a:pt x="5422786" y="698790"/>
                  <a:pt x="5403531" y="698790"/>
                </a:cubicBezTo>
                <a:close/>
                <a:moveTo>
                  <a:pt x="4574857" y="698790"/>
                </a:moveTo>
                <a:cubicBezTo>
                  <a:pt x="4555518" y="698790"/>
                  <a:pt x="4540052" y="706241"/>
                  <a:pt x="4528457" y="721142"/>
                </a:cubicBezTo>
                <a:cubicBezTo>
                  <a:pt x="4516863" y="736043"/>
                  <a:pt x="4511065" y="756554"/>
                  <a:pt x="4511065" y="782673"/>
                </a:cubicBezTo>
                <a:cubicBezTo>
                  <a:pt x="4511065" y="808373"/>
                  <a:pt x="4516884" y="828800"/>
                  <a:pt x="4528520" y="843953"/>
                </a:cubicBezTo>
                <a:cubicBezTo>
                  <a:pt x="4540157" y="859105"/>
                  <a:pt x="4555602" y="866682"/>
                  <a:pt x="4574857" y="866682"/>
                </a:cubicBezTo>
                <a:cubicBezTo>
                  <a:pt x="4594195" y="866682"/>
                  <a:pt x="4609599" y="859168"/>
                  <a:pt x="4621068" y="844141"/>
                </a:cubicBezTo>
                <a:cubicBezTo>
                  <a:pt x="4632537" y="829115"/>
                  <a:pt x="4638272" y="808625"/>
                  <a:pt x="4638272" y="782673"/>
                </a:cubicBezTo>
                <a:cubicBezTo>
                  <a:pt x="4638272" y="756804"/>
                  <a:pt x="4632516" y="736357"/>
                  <a:pt x="4621005" y="721330"/>
                </a:cubicBezTo>
                <a:cubicBezTo>
                  <a:pt x="4609494" y="706303"/>
                  <a:pt x="4594111" y="698790"/>
                  <a:pt x="4574857" y="698790"/>
                </a:cubicBezTo>
                <a:close/>
                <a:moveTo>
                  <a:pt x="3230202" y="698790"/>
                </a:moveTo>
                <a:cubicBezTo>
                  <a:pt x="3210612" y="698790"/>
                  <a:pt x="3194957" y="706177"/>
                  <a:pt x="3183237" y="720953"/>
                </a:cubicBezTo>
                <a:cubicBezTo>
                  <a:pt x="3171517" y="735729"/>
                  <a:pt x="3165657" y="756302"/>
                  <a:pt x="3165657" y="782673"/>
                </a:cubicBezTo>
                <a:cubicBezTo>
                  <a:pt x="3165657" y="808541"/>
                  <a:pt x="3171538" y="829010"/>
                  <a:pt x="3183300" y="844078"/>
                </a:cubicBezTo>
                <a:cubicBezTo>
                  <a:pt x="3195062" y="859147"/>
                  <a:pt x="3210696" y="866682"/>
                  <a:pt x="3230202" y="866682"/>
                </a:cubicBezTo>
                <a:cubicBezTo>
                  <a:pt x="3249624" y="866682"/>
                  <a:pt x="3265196" y="859189"/>
                  <a:pt x="3276916" y="844204"/>
                </a:cubicBezTo>
                <a:cubicBezTo>
                  <a:pt x="3288635" y="829219"/>
                  <a:pt x="3294496" y="808708"/>
                  <a:pt x="3294496" y="782673"/>
                </a:cubicBezTo>
                <a:cubicBezTo>
                  <a:pt x="3294496" y="756637"/>
                  <a:pt x="3288635" y="736148"/>
                  <a:pt x="3276916" y="721205"/>
                </a:cubicBezTo>
                <a:cubicBezTo>
                  <a:pt x="3265196" y="706261"/>
                  <a:pt x="3249624" y="698790"/>
                  <a:pt x="3230202" y="698790"/>
                </a:cubicBezTo>
                <a:close/>
                <a:moveTo>
                  <a:pt x="2869810" y="695399"/>
                </a:moveTo>
                <a:lnTo>
                  <a:pt x="2869810" y="774385"/>
                </a:lnTo>
                <a:lnTo>
                  <a:pt x="3029540" y="774385"/>
                </a:lnTo>
                <a:lnTo>
                  <a:pt x="3029540" y="747638"/>
                </a:lnTo>
                <a:lnTo>
                  <a:pt x="2901454" y="747638"/>
                </a:lnTo>
                <a:lnTo>
                  <a:pt x="2901454" y="695399"/>
                </a:lnTo>
                <a:close/>
                <a:moveTo>
                  <a:pt x="2013385" y="694143"/>
                </a:moveTo>
                <a:lnTo>
                  <a:pt x="2013385" y="720388"/>
                </a:lnTo>
                <a:lnTo>
                  <a:pt x="2063361" y="720388"/>
                </a:lnTo>
                <a:lnTo>
                  <a:pt x="2063361" y="730183"/>
                </a:lnTo>
                <a:cubicBezTo>
                  <a:pt x="2063361" y="745168"/>
                  <a:pt x="2057481" y="759672"/>
                  <a:pt x="2045718" y="773694"/>
                </a:cubicBezTo>
                <a:cubicBezTo>
                  <a:pt x="2033957" y="787716"/>
                  <a:pt x="2019662" y="797909"/>
                  <a:pt x="2002836" y="804272"/>
                </a:cubicBezTo>
                <a:lnTo>
                  <a:pt x="2025188" y="826373"/>
                </a:lnTo>
                <a:cubicBezTo>
                  <a:pt x="2035066" y="821601"/>
                  <a:pt x="2045572" y="813962"/>
                  <a:pt x="2056705" y="803455"/>
                </a:cubicBezTo>
                <a:cubicBezTo>
                  <a:pt x="2067840" y="792949"/>
                  <a:pt x="2075625" y="783091"/>
                  <a:pt x="2080063" y="773883"/>
                </a:cubicBezTo>
                <a:cubicBezTo>
                  <a:pt x="2092118" y="791463"/>
                  <a:pt x="2110117" y="806197"/>
                  <a:pt x="2134060" y="818085"/>
                </a:cubicBezTo>
                <a:lnTo>
                  <a:pt x="2154026" y="794226"/>
                </a:lnTo>
                <a:cubicBezTo>
                  <a:pt x="2136613" y="788533"/>
                  <a:pt x="2122403" y="779869"/>
                  <a:pt x="2111394" y="768232"/>
                </a:cubicBezTo>
                <a:cubicBezTo>
                  <a:pt x="2100386" y="756595"/>
                  <a:pt x="2094881" y="743577"/>
                  <a:pt x="2094881" y="729178"/>
                </a:cubicBezTo>
                <a:lnTo>
                  <a:pt x="2094881" y="720388"/>
                </a:lnTo>
                <a:lnTo>
                  <a:pt x="2143602" y="720388"/>
                </a:lnTo>
                <a:lnTo>
                  <a:pt x="2143602" y="694143"/>
                </a:lnTo>
                <a:close/>
                <a:moveTo>
                  <a:pt x="1193251" y="693892"/>
                </a:moveTo>
                <a:lnTo>
                  <a:pt x="1193251" y="720388"/>
                </a:lnTo>
                <a:lnTo>
                  <a:pt x="1271860" y="720388"/>
                </a:lnTo>
                <a:cubicBezTo>
                  <a:pt x="1266586" y="735374"/>
                  <a:pt x="1256143" y="749543"/>
                  <a:pt x="1240529" y="762895"/>
                </a:cubicBezTo>
                <a:cubicBezTo>
                  <a:pt x="1224916" y="776248"/>
                  <a:pt x="1204343" y="786230"/>
                  <a:pt x="1178809" y="792844"/>
                </a:cubicBezTo>
                <a:lnTo>
                  <a:pt x="1199153" y="818336"/>
                </a:lnTo>
                <a:cubicBezTo>
                  <a:pt x="1233895" y="806365"/>
                  <a:pt x="1260559" y="789454"/>
                  <a:pt x="1279144" y="767604"/>
                </a:cubicBezTo>
                <a:cubicBezTo>
                  <a:pt x="1297729" y="745754"/>
                  <a:pt x="1308026" y="721184"/>
                  <a:pt x="1310034" y="693892"/>
                </a:cubicBezTo>
                <a:close/>
                <a:moveTo>
                  <a:pt x="3435513" y="690753"/>
                </a:moveTo>
                <a:lnTo>
                  <a:pt x="3435513" y="787445"/>
                </a:lnTo>
                <a:cubicBezTo>
                  <a:pt x="3482142" y="787445"/>
                  <a:pt x="3512782" y="787109"/>
                  <a:pt x="3527432" y="786440"/>
                </a:cubicBezTo>
                <a:cubicBezTo>
                  <a:pt x="3542083" y="785770"/>
                  <a:pt x="3556273" y="783971"/>
                  <a:pt x="3570002" y="781040"/>
                </a:cubicBezTo>
                <a:lnTo>
                  <a:pt x="3565858" y="755047"/>
                </a:lnTo>
                <a:cubicBezTo>
                  <a:pt x="3547692" y="758982"/>
                  <a:pt x="3514666" y="760948"/>
                  <a:pt x="3466780" y="760948"/>
                </a:cubicBezTo>
                <a:lnTo>
                  <a:pt x="3466780" y="690753"/>
                </a:lnTo>
                <a:close/>
                <a:moveTo>
                  <a:pt x="4374943" y="688242"/>
                </a:moveTo>
                <a:lnTo>
                  <a:pt x="4374943" y="765595"/>
                </a:lnTo>
                <a:lnTo>
                  <a:pt x="4328732" y="765595"/>
                </a:lnTo>
                <a:lnTo>
                  <a:pt x="4328732" y="792091"/>
                </a:lnTo>
                <a:lnTo>
                  <a:pt x="4374943" y="792091"/>
                </a:lnTo>
                <a:lnTo>
                  <a:pt x="4374943" y="918418"/>
                </a:lnTo>
                <a:lnTo>
                  <a:pt x="4406086" y="918418"/>
                </a:lnTo>
                <a:lnTo>
                  <a:pt x="4406086" y="688242"/>
                </a:lnTo>
                <a:close/>
                <a:moveTo>
                  <a:pt x="5700765" y="687237"/>
                </a:moveTo>
                <a:cubicBezTo>
                  <a:pt x="5674561" y="687237"/>
                  <a:pt x="5654386" y="691276"/>
                  <a:pt x="5640238" y="699354"/>
                </a:cubicBezTo>
                <a:cubicBezTo>
                  <a:pt x="5626090" y="707433"/>
                  <a:pt x="5619016" y="718714"/>
                  <a:pt x="5619016" y="733197"/>
                </a:cubicBezTo>
                <a:cubicBezTo>
                  <a:pt x="5619016" y="749187"/>
                  <a:pt x="5627597" y="761284"/>
                  <a:pt x="5644759" y="769488"/>
                </a:cubicBezTo>
                <a:lnTo>
                  <a:pt x="5644759" y="797491"/>
                </a:lnTo>
                <a:lnTo>
                  <a:pt x="5588376" y="797491"/>
                </a:lnTo>
                <a:lnTo>
                  <a:pt x="5588376" y="823986"/>
                </a:lnTo>
                <a:lnTo>
                  <a:pt x="5813153" y="823986"/>
                </a:lnTo>
                <a:lnTo>
                  <a:pt x="5813153" y="797491"/>
                </a:lnTo>
                <a:lnTo>
                  <a:pt x="5756519" y="797491"/>
                </a:lnTo>
                <a:lnTo>
                  <a:pt x="5756519" y="769488"/>
                </a:lnTo>
                <a:cubicBezTo>
                  <a:pt x="5773848" y="761535"/>
                  <a:pt x="5782513" y="749438"/>
                  <a:pt x="5782513" y="733197"/>
                </a:cubicBezTo>
                <a:cubicBezTo>
                  <a:pt x="5782513" y="718714"/>
                  <a:pt x="5775439" y="707433"/>
                  <a:pt x="5761291" y="699354"/>
                </a:cubicBezTo>
                <a:cubicBezTo>
                  <a:pt x="5747143" y="691276"/>
                  <a:pt x="5726968" y="687237"/>
                  <a:pt x="5700765" y="687237"/>
                </a:cubicBezTo>
                <a:close/>
                <a:moveTo>
                  <a:pt x="5050781" y="684851"/>
                </a:moveTo>
                <a:lnTo>
                  <a:pt x="5050781" y="707580"/>
                </a:lnTo>
                <a:lnTo>
                  <a:pt x="5176606" y="707580"/>
                </a:lnTo>
                <a:lnTo>
                  <a:pt x="5176606" y="721142"/>
                </a:lnTo>
                <a:lnTo>
                  <a:pt x="5050781" y="721142"/>
                </a:lnTo>
                <a:lnTo>
                  <a:pt x="5050781" y="778529"/>
                </a:lnTo>
                <a:lnTo>
                  <a:pt x="5213399" y="778529"/>
                </a:lnTo>
                <a:lnTo>
                  <a:pt x="5213399" y="755926"/>
                </a:lnTo>
                <a:lnTo>
                  <a:pt x="5082175" y="755926"/>
                </a:lnTo>
                <a:lnTo>
                  <a:pt x="5082175" y="741987"/>
                </a:lnTo>
                <a:lnTo>
                  <a:pt x="5207999" y="741987"/>
                </a:lnTo>
                <a:lnTo>
                  <a:pt x="5207999" y="684851"/>
                </a:lnTo>
                <a:close/>
                <a:moveTo>
                  <a:pt x="1547872" y="683595"/>
                </a:moveTo>
                <a:cubicBezTo>
                  <a:pt x="1522339" y="683595"/>
                  <a:pt x="1502330" y="687425"/>
                  <a:pt x="1487847" y="695085"/>
                </a:cubicBezTo>
                <a:cubicBezTo>
                  <a:pt x="1473364" y="702745"/>
                  <a:pt x="1466123" y="713147"/>
                  <a:pt x="1466123" y="726290"/>
                </a:cubicBezTo>
                <a:cubicBezTo>
                  <a:pt x="1466123" y="739266"/>
                  <a:pt x="1473323" y="749626"/>
                  <a:pt x="1487722" y="757370"/>
                </a:cubicBezTo>
                <a:cubicBezTo>
                  <a:pt x="1502121" y="765113"/>
                  <a:pt x="1522171" y="768985"/>
                  <a:pt x="1547872" y="768985"/>
                </a:cubicBezTo>
                <a:cubicBezTo>
                  <a:pt x="1573740" y="768985"/>
                  <a:pt x="1593831" y="765134"/>
                  <a:pt x="1608146" y="757432"/>
                </a:cubicBezTo>
                <a:cubicBezTo>
                  <a:pt x="1622462" y="749730"/>
                  <a:pt x="1629619" y="739350"/>
                  <a:pt x="1629619" y="726290"/>
                </a:cubicBezTo>
                <a:cubicBezTo>
                  <a:pt x="1629619" y="712979"/>
                  <a:pt x="1622419" y="702536"/>
                  <a:pt x="1608021" y="694960"/>
                </a:cubicBezTo>
                <a:cubicBezTo>
                  <a:pt x="1593621" y="687383"/>
                  <a:pt x="1573572" y="683595"/>
                  <a:pt x="1547872" y="683595"/>
                </a:cubicBezTo>
                <a:close/>
                <a:moveTo>
                  <a:pt x="6263963" y="683344"/>
                </a:moveTo>
                <a:lnTo>
                  <a:pt x="6263963" y="925576"/>
                </a:lnTo>
                <a:lnTo>
                  <a:pt x="6295356" y="925576"/>
                </a:lnTo>
                <a:lnTo>
                  <a:pt x="6295356" y="801634"/>
                </a:lnTo>
                <a:lnTo>
                  <a:pt x="6335791" y="801634"/>
                </a:lnTo>
                <a:lnTo>
                  <a:pt x="6335791" y="775138"/>
                </a:lnTo>
                <a:lnTo>
                  <a:pt x="6295356" y="775138"/>
                </a:lnTo>
                <a:lnTo>
                  <a:pt x="6295356" y="683344"/>
                </a:lnTo>
                <a:close/>
                <a:moveTo>
                  <a:pt x="6009174" y="683344"/>
                </a:moveTo>
                <a:lnTo>
                  <a:pt x="6009174" y="859272"/>
                </a:lnTo>
                <a:lnTo>
                  <a:pt x="6040441" y="859272"/>
                </a:lnTo>
                <a:lnTo>
                  <a:pt x="6040441" y="789579"/>
                </a:lnTo>
                <a:lnTo>
                  <a:pt x="6077486" y="789579"/>
                </a:lnTo>
                <a:lnTo>
                  <a:pt x="6077486" y="763083"/>
                </a:lnTo>
                <a:lnTo>
                  <a:pt x="6040441" y="763083"/>
                </a:lnTo>
                <a:lnTo>
                  <a:pt x="6040441" y="683344"/>
                </a:lnTo>
                <a:close/>
                <a:moveTo>
                  <a:pt x="5503488" y="683344"/>
                </a:moveTo>
                <a:lnTo>
                  <a:pt x="5503488" y="925576"/>
                </a:lnTo>
                <a:lnTo>
                  <a:pt x="5534630" y="925576"/>
                </a:lnTo>
                <a:lnTo>
                  <a:pt x="5534630" y="683344"/>
                </a:lnTo>
                <a:close/>
                <a:moveTo>
                  <a:pt x="4936384" y="683344"/>
                </a:moveTo>
                <a:lnTo>
                  <a:pt x="4936384" y="771246"/>
                </a:lnTo>
                <a:lnTo>
                  <a:pt x="4892182" y="771246"/>
                </a:lnTo>
                <a:lnTo>
                  <a:pt x="4892182" y="797741"/>
                </a:lnTo>
                <a:lnTo>
                  <a:pt x="4936384" y="797741"/>
                </a:lnTo>
                <a:lnTo>
                  <a:pt x="4936384" y="925576"/>
                </a:lnTo>
                <a:lnTo>
                  <a:pt x="4967275" y="925576"/>
                </a:lnTo>
                <a:lnTo>
                  <a:pt x="4967275" y="683344"/>
                </a:lnTo>
                <a:close/>
                <a:moveTo>
                  <a:pt x="4674813" y="683344"/>
                </a:moveTo>
                <a:lnTo>
                  <a:pt x="4674813" y="925576"/>
                </a:lnTo>
                <a:lnTo>
                  <a:pt x="4705956" y="925576"/>
                </a:lnTo>
                <a:lnTo>
                  <a:pt x="4705956" y="683344"/>
                </a:lnTo>
                <a:close/>
                <a:moveTo>
                  <a:pt x="4424294" y="683344"/>
                </a:moveTo>
                <a:lnTo>
                  <a:pt x="4424294" y="925576"/>
                </a:lnTo>
                <a:lnTo>
                  <a:pt x="4455687" y="925576"/>
                </a:lnTo>
                <a:lnTo>
                  <a:pt x="4455687" y="683344"/>
                </a:lnTo>
                <a:close/>
                <a:moveTo>
                  <a:pt x="3580550" y="683344"/>
                </a:moveTo>
                <a:lnTo>
                  <a:pt x="3580550" y="799876"/>
                </a:lnTo>
                <a:lnTo>
                  <a:pt x="3611818" y="799876"/>
                </a:lnTo>
                <a:lnTo>
                  <a:pt x="3611818" y="758437"/>
                </a:lnTo>
                <a:lnTo>
                  <a:pt x="3648611" y="758437"/>
                </a:lnTo>
                <a:lnTo>
                  <a:pt x="3648611" y="731941"/>
                </a:lnTo>
                <a:lnTo>
                  <a:pt x="3611818" y="731941"/>
                </a:lnTo>
                <a:lnTo>
                  <a:pt x="3611818" y="683344"/>
                </a:lnTo>
                <a:close/>
                <a:moveTo>
                  <a:pt x="3323375" y="683344"/>
                </a:moveTo>
                <a:lnTo>
                  <a:pt x="3323375" y="925576"/>
                </a:lnTo>
                <a:lnTo>
                  <a:pt x="3354643" y="925576"/>
                </a:lnTo>
                <a:lnTo>
                  <a:pt x="3354643" y="802890"/>
                </a:lnTo>
                <a:lnTo>
                  <a:pt x="3392566" y="802890"/>
                </a:lnTo>
                <a:lnTo>
                  <a:pt x="3392566" y="776394"/>
                </a:lnTo>
                <a:lnTo>
                  <a:pt x="3354643" y="776394"/>
                </a:lnTo>
                <a:lnTo>
                  <a:pt x="3354643" y="683344"/>
                </a:lnTo>
                <a:close/>
                <a:moveTo>
                  <a:pt x="2758802" y="683344"/>
                </a:moveTo>
                <a:lnTo>
                  <a:pt x="2758802" y="778027"/>
                </a:lnTo>
                <a:lnTo>
                  <a:pt x="2741849" y="778027"/>
                </a:lnTo>
                <a:lnTo>
                  <a:pt x="2741849" y="688242"/>
                </a:lnTo>
                <a:lnTo>
                  <a:pt x="2711461" y="688242"/>
                </a:lnTo>
                <a:lnTo>
                  <a:pt x="2711461" y="918418"/>
                </a:lnTo>
                <a:lnTo>
                  <a:pt x="2741849" y="918418"/>
                </a:lnTo>
                <a:lnTo>
                  <a:pt x="2741849" y="804523"/>
                </a:lnTo>
                <a:lnTo>
                  <a:pt x="2758802" y="804523"/>
                </a:lnTo>
                <a:lnTo>
                  <a:pt x="2758802" y="925576"/>
                </a:lnTo>
                <a:lnTo>
                  <a:pt x="2789317" y="925576"/>
                </a:lnTo>
                <a:lnTo>
                  <a:pt x="2789317" y="683344"/>
                </a:lnTo>
                <a:close/>
                <a:moveTo>
                  <a:pt x="2427777" y="683344"/>
                </a:moveTo>
                <a:lnTo>
                  <a:pt x="2427777" y="818587"/>
                </a:lnTo>
                <a:lnTo>
                  <a:pt x="2459294" y="818587"/>
                </a:lnTo>
                <a:lnTo>
                  <a:pt x="2459294" y="775390"/>
                </a:lnTo>
                <a:lnTo>
                  <a:pt x="2495836" y="775390"/>
                </a:lnTo>
                <a:lnTo>
                  <a:pt x="2495836" y="748893"/>
                </a:lnTo>
                <a:lnTo>
                  <a:pt x="2459294" y="748893"/>
                </a:lnTo>
                <a:lnTo>
                  <a:pt x="2459294" y="683344"/>
                </a:lnTo>
                <a:close/>
                <a:moveTo>
                  <a:pt x="2183160" y="683344"/>
                </a:moveTo>
                <a:lnTo>
                  <a:pt x="2183160" y="738094"/>
                </a:lnTo>
                <a:lnTo>
                  <a:pt x="2137575" y="738094"/>
                </a:lnTo>
                <a:lnTo>
                  <a:pt x="2137575" y="763335"/>
                </a:lnTo>
                <a:lnTo>
                  <a:pt x="2183160" y="763335"/>
                </a:lnTo>
                <a:lnTo>
                  <a:pt x="2183160" y="821977"/>
                </a:lnTo>
                <a:lnTo>
                  <a:pt x="2214052" y="821977"/>
                </a:lnTo>
                <a:lnTo>
                  <a:pt x="2214052" y="683344"/>
                </a:lnTo>
                <a:close/>
                <a:moveTo>
                  <a:pt x="1338541" y="683344"/>
                </a:moveTo>
                <a:lnTo>
                  <a:pt x="1338541" y="811680"/>
                </a:lnTo>
                <a:lnTo>
                  <a:pt x="1370185" y="811680"/>
                </a:lnTo>
                <a:lnTo>
                  <a:pt x="1370185" y="766097"/>
                </a:lnTo>
                <a:lnTo>
                  <a:pt x="1404341" y="766097"/>
                </a:lnTo>
                <a:lnTo>
                  <a:pt x="1404341" y="739727"/>
                </a:lnTo>
                <a:lnTo>
                  <a:pt x="1370185" y="739727"/>
                </a:lnTo>
                <a:lnTo>
                  <a:pt x="1370185" y="683344"/>
                </a:lnTo>
                <a:close/>
                <a:moveTo>
                  <a:pt x="1846494" y="680456"/>
                </a:moveTo>
                <a:lnTo>
                  <a:pt x="1846494" y="702055"/>
                </a:lnTo>
                <a:lnTo>
                  <a:pt x="1774541" y="702055"/>
                </a:lnTo>
                <a:lnTo>
                  <a:pt x="1774541" y="727797"/>
                </a:lnTo>
                <a:lnTo>
                  <a:pt x="1841847" y="727797"/>
                </a:lnTo>
                <a:cubicBezTo>
                  <a:pt x="1835317" y="736587"/>
                  <a:pt x="1823911" y="743703"/>
                  <a:pt x="1807629" y="749145"/>
                </a:cubicBezTo>
                <a:cubicBezTo>
                  <a:pt x="1791347" y="754586"/>
                  <a:pt x="1773871" y="757265"/>
                  <a:pt x="1755207" y="757182"/>
                </a:cubicBezTo>
                <a:lnTo>
                  <a:pt x="1771653" y="782045"/>
                </a:lnTo>
                <a:cubicBezTo>
                  <a:pt x="1788564" y="780789"/>
                  <a:pt x="1805976" y="776750"/>
                  <a:pt x="1823890" y="769927"/>
                </a:cubicBezTo>
                <a:cubicBezTo>
                  <a:pt x="1841805" y="763104"/>
                  <a:pt x="1854656" y="755591"/>
                  <a:pt x="1862442" y="747386"/>
                </a:cubicBezTo>
                <a:cubicBezTo>
                  <a:pt x="1870395" y="755591"/>
                  <a:pt x="1883330" y="763062"/>
                  <a:pt x="1901246" y="769802"/>
                </a:cubicBezTo>
                <a:cubicBezTo>
                  <a:pt x="1919160" y="776541"/>
                  <a:pt x="1935989" y="780454"/>
                  <a:pt x="1951726" y="781543"/>
                </a:cubicBezTo>
                <a:lnTo>
                  <a:pt x="1967172" y="756930"/>
                </a:lnTo>
                <a:cubicBezTo>
                  <a:pt x="1949760" y="756930"/>
                  <a:pt x="1933015" y="754231"/>
                  <a:pt x="1916942" y="748830"/>
                </a:cubicBezTo>
                <a:cubicBezTo>
                  <a:pt x="1900868" y="743431"/>
                  <a:pt x="1889483" y="736420"/>
                  <a:pt x="1882786" y="727797"/>
                </a:cubicBezTo>
                <a:lnTo>
                  <a:pt x="1949843" y="727797"/>
                </a:lnTo>
                <a:lnTo>
                  <a:pt x="1949843" y="702055"/>
                </a:lnTo>
                <a:lnTo>
                  <a:pt x="1878140" y="702055"/>
                </a:lnTo>
                <a:lnTo>
                  <a:pt x="1878140" y="680456"/>
                </a:lnTo>
                <a:close/>
                <a:moveTo>
                  <a:pt x="5905701" y="679954"/>
                </a:moveTo>
                <a:lnTo>
                  <a:pt x="5905701" y="707203"/>
                </a:lnTo>
                <a:lnTo>
                  <a:pt x="5847309" y="707203"/>
                </a:lnTo>
                <a:lnTo>
                  <a:pt x="5847309" y="732443"/>
                </a:lnTo>
                <a:lnTo>
                  <a:pt x="5995737" y="732443"/>
                </a:lnTo>
                <a:lnTo>
                  <a:pt x="5995737" y="707203"/>
                </a:lnTo>
                <a:lnTo>
                  <a:pt x="5937345" y="707203"/>
                </a:lnTo>
                <a:lnTo>
                  <a:pt x="5937345" y="679954"/>
                </a:lnTo>
                <a:close/>
                <a:moveTo>
                  <a:pt x="2324555" y="678698"/>
                </a:moveTo>
                <a:lnTo>
                  <a:pt x="2324555" y="702431"/>
                </a:lnTo>
                <a:lnTo>
                  <a:pt x="2265913" y="702431"/>
                </a:lnTo>
                <a:lnTo>
                  <a:pt x="2265913" y="726793"/>
                </a:lnTo>
                <a:lnTo>
                  <a:pt x="2414341" y="726793"/>
                </a:lnTo>
                <a:lnTo>
                  <a:pt x="2414341" y="702431"/>
                </a:lnTo>
                <a:lnTo>
                  <a:pt x="2355948" y="702431"/>
                </a:lnTo>
                <a:lnTo>
                  <a:pt x="2355948" y="678698"/>
                </a:lnTo>
                <a:close/>
                <a:moveTo>
                  <a:pt x="4315534" y="242139"/>
                </a:moveTo>
                <a:cubicBezTo>
                  <a:pt x="4331272" y="242139"/>
                  <a:pt x="4343222" y="244252"/>
                  <a:pt x="4351384" y="248480"/>
                </a:cubicBezTo>
                <a:cubicBezTo>
                  <a:pt x="4359547" y="252707"/>
                  <a:pt x="4363628" y="258421"/>
                  <a:pt x="4363628" y="265621"/>
                </a:cubicBezTo>
                <a:cubicBezTo>
                  <a:pt x="4363628" y="272820"/>
                  <a:pt x="4359526" y="278513"/>
                  <a:pt x="4351321" y="282698"/>
                </a:cubicBezTo>
                <a:cubicBezTo>
                  <a:pt x="4343117" y="286884"/>
                  <a:pt x="4331188" y="288977"/>
                  <a:pt x="4315534" y="288977"/>
                </a:cubicBezTo>
                <a:cubicBezTo>
                  <a:pt x="4300046" y="288977"/>
                  <a:pt x="4288200" y="286926"/>
                  <a:pt x="4279996" y="282824"/>
                </a:cubicBezTo>
                <a:cubicBezTo>
                  <a:pt x="4271791" y="278722"/>
                  <a:pt x="4267689" y="272988"/>
                  <a:pt x="4267689" y="265621"/>
                </a:cubicBezTo>
                <a:cubicBezTo>
                  <a:pt x="4267689" y="258337"/>
                  <a:pt x="4271750" y="252603"/>
                  <a:pt x="4279870" y="248417"/>
                </a:cubicBezTo>
                <a:cubicBezTo>
                  <a:pt x="4287990" y="244231"/>
                  <a:pt x="4299878" y="242139"/>
                  <a:pt x="4315534" y="242139"/>
                </a:cubicBezTo>
                <a:close/>
                <a:moveTo>
                  <a:pt x="1792228" y="237869"/>
                </a:moveTo>
                <a:lnTo>
                  <a:pt x="1792228" y="305679"/>
                </a:lnTo>
                <a:lnTo>
                  <a:pt x="1954220" y="305679"/>
                </a:lnTo>
                <a:lnTo>
                  <a:pt x="1954220" y="279182"/>
                </a:lnTo>
                <a:lnTo>
                  <a:pt x="1823872" y="279182"/>
                </a:lnTo>
                <a:lnTo>
                  <a:pt x="1823872" y="237869"/>
                </a:lnTo>
                <a:close/>
                <a:moveTo>
                  <a:pt x="5056181" y="236738"/>
                </a:moveTo>
                <a:lnTo>
                  <a:pt x="5056181" y="308315"/>
                </a:lnTo>
                <a:lnTo>
                  <a:pt x="5218547" y="308315"/>
                </a:lnTo>
                <a:lnTo>
                  <a:pt x="5218547" y="281819"/>
                </a:lnTo>
                <a:lnTo>
                  <a:pt x="5087825" y="281819"/>
                </a:lnTo>
                <a:lnTo>
                  <a:pt x="5087825" y="236738"/>
                </a:lnTo>
                <a:close/>
                <a:moveTo>
                  <a:pt x="3125728" y="218782"/>
                </a:moveTo>
                <a:lnTo>
                  <a:pt x="3125728" y="241385"/>
                </a:lnTo>
                <a:lnTo>
                  <a:pt x="3253313" y="241385"/>
                </a:lnTo>
                <a:lnTo>
                  <a:pt x="3253313" y="255575"/>
                </a:lnTo>
                <a:lnTo>
                  <a:pt x="3125728" y="255575"/>
                </a:lnTo>
                <a:lnTo>
                  <a:pt x="3125728" y="313464"/>
                </a:lnTo>
                <a:lnTo>
                  <a:pt x="3289854" y="313464"/>
                </a:lnTo>
                <a:lnTo>
                  <a:pt x="3289854" y="290861"/>
                </a:lnTo>
                <a:lnTo>
                  <a:pt x="3157121" y="290861"/>
                </a:lnTo>
                <a:lnTo>
                  <a:pt x="3157121" y="276169"/>
                </a:lnTo>
                <a:lnTo>
                  <a:pt x="3284956" y="276169"/>
                </a:lnTo>
                <a:lnTo>
                  <a:pt x="3284956" y="218782"/>
                </a:lnTo>
                <a:close/>
                <a:moveTo>
                  <a:pt x="4315534" y="216270"/>
                </a:moveTo>
                <a:cubicBezTo>
                  <a:pt x="4290502" y="216270"/>
                  <a:pt x="4270954" y="220790"/>
                  <a:pt x="4256890" y="229832"/>
                </a:cubicBezTo>
                <a:cubicBezTo>
                  <a:pt x="4242826" y="238874"/>
                  <a:pt x="4235794" y="250803"/>
                  <a:pt x="4235794" y="265621"/>
                </a:cubicBezTo>
                <a:cubicBezTo>
                  <a:pt x="4235794" y="280522"/>
                  <a:pt x="4242784" y="292472"/>
                  <a:pt x="4256764" y="301472"/>
                </a:cubicBezTo>
                <a:cubicBezTo>
                  <a:pt x="4270745" y="310471"/>
                  <a:pt x="4290334" y="314971"/>
                  <a:pt x="4315534" y="314971"/>
                </a:cubicBezTo>
                <a:cubicBezTo>
                  <a:pt x="4340732" y="314971"/>
                  <a:pt x="4360363" y="310451"/>
                  <a:pt x="4374427" y="301409"/>
                </a:cubicBezTo>
                <a:cubicBezTo>
                  <a:pt x="4388491" y="292368"/>
                  <a:pt x="4395523" y="280439"/>
                  <a:pt x="4395523" y="265621"/>
                </a:cubicBezTo>
                <a:cubicBezTo>
                  <a:pt x="4395523" y="250886"/>
                  <a:pt x="4388449" y="238978"/>
                  <a:pt x="4374301" y="229894"/>
                </a:cubicBezTo>
                <a:cubicBezTo>
                  <a:pt x="4360153" y="220812"/>
                  <a:pt x="4340564" y="216270"/>
                  <a:pt x="4315534" y="216270"/>
                </a:cubicBezTo>
                <a:close/>
                <a:moveTo>
                  <a:pt x="2674918" y="202582"/>
                </a:moveTo>
                <a:lnTo>
                  <a:pt x="2674918" y="256579"/>
                </a:lnTo>
                <a:lnTo>
                  <a:pt x="2578477" y="256579"/>
                </a:lnTo>
                <a:lnTo>
                  <a:pt x="2578477" y="282574"/>
                </a:lnTo>
                <a:lnTo>
                  <a:pt x="2803255" y="282574"/>
                </a:lnTo>
                <a:lnTo>
                  <a:pt x="2803255" y="256579"/>
                </a:lnTo>
                <a:lnTo>
                  <a:pt x="2706563" y="256579"/>
                </a:lnTo>
                <a:lnTo>
                  <a:pt x="2706563" y="202582"/>
                </a:lnTo>
                <a:close/>
                <a:moveTo>
                  <a:pt x="3092828" y="182240"/>
                </a:moveTo>
                <a:lnTo>
                  <a:pt x="3092828" y="204843"/>
                </a:lnTo>
                <a:lnTo>
                  <a:pt x="3317605" y="204843"/>
                </a:lnTo>
                <a:lnTo>
                  <a:pt x="3317605" y="182240"/>
                </a:lnTo>
                <a:close/>
                <a:moveTo>
                  <a:pt x="4562927" y="174077"/>
                </a:moveTo>
                <a:cubicBezTo>
                  <a:pt x="4570462" y="174077"/>
                  <a:pt x="4576343" y="176756"/>
                  <a:pt x="4580570" y="182114"/>
                </a:cubicBezTo>
                <a:cubicBezTo>
                  <a:pt x="4584798" y="187472"/>
                  <a:pt x="4586912" y="194630"/>
                  <a:pt x="4586912" y="203587"/>
                </a:cubicBezTo>
                <a:cubicBezTo>
                  <a:pt x="4586912" y="212629"/>
                  <a:pt x="4584756" y="219912"/>
                  <a:pt x="4580445" y="225437"/>
                </a:cubicBezTo>
                <a:cubicBezTo>
                  <a:pt x="4576133" y="230962"/>
                  <a:pt x="4570294" y="233725"/>
                  <a:pt x="4562927" y="233725"/>
                </a:cubicBezTo>
                <a:cubicBezTo>
                  <a:pt x="4555477" y="233725"/>
                  <a:pt x="4549596" y="230962"/>
                  <a:pt x="4545284" y="225437"/>
                </a:cubicBezTo>
                <a:cubicBezTo>
                  <a:pt x="4540973" y="219912"/>
                  <a:pt x="4538817" y="212629"/>
                  <a:pt x="4538817" y="203587"/>
                </a:cubicBezTo>
                <a:cubicBezTo>
                  <a:pt x="4538817" y="194545"/>
                  <a:pt x="4540931" y="187367"/>
                  <a:pt x="4545159" y="182051"/>
                </a:cubicBezTo>
                <a:cubicBezTo>
                  <a:pt x="4549386" y="176735"/>
                  <a:pt x="4555309" y="174077"/>
                  <a:pt x="4562927" y="174077"/>
                </a:cubicBezTo>
                <a:close/>
                <a:moveTo>
                  <a:pt x="5093476" y="159887"/>
                </a:moveTo>
                <a:cubicBezTo>
                  <a:pt x="5103522" y="159887"/>
                  <a:pt x="5111266" y="161646"/>
                  <a:pt x="5116707" y="165162"/>
                </a:cubicBezTo>
                <a:cubicBezTo>
                  <a:pt x="5122149" y="168678"/>
                  <a:pt x="5124869" y="173533"/>
                  <a:pt x="5124869" y="179728"/>
                </a:cubicBezTo>
                <a:cubicBezTo>
                  <a:pt x="5124869" y="186007"/>
                  <a:pt x="5122211" y="190967"/>
                  <a:pt x="5116896" y="194608"/>
                </a:cubicBezTo>
                <a:cubicBezTo>
                  <a:pt x="5111580" y="198250"/>
                  <a:pt x="5103773" y="200071"/>
                  <a:pt x="5093476" y="200071"/>
                </a:cubicBezTo>
                <a:cubicBezTo>
                  <a:pt x="5083347" y="200071"/>
                  <a:pt x="5075645" y="198229"/>
                  <a:pt x="5070371" y="194545"/>
                </a:cubicBezTo>
                <a:cubicBezTo>
                  <a:pt x="5065097" y="190863"/>
                  <a:pt x="5062460" y="185923"/>
                  <a:pt x="5062460" y="179728"/>
                </a:cubicBezTo>
                <a:cubicBezTo>
                  <a:pt x="5062460" y="173617"/>
                  <a:pt x="5065159" y="168783"/>
                  <a:pt x="5070559" y="165225"/>
                </a:cubicBezTo>
                <a:cubicBezTo>
                  <a:pt x="5075959" y="161667"/>
                  <a:pt x="5083598" y="159887"/>
                  <a:pt x="5093476" y="159887"/>
                </a:cubicBezTo>
                <a:close/>
                <a:moveTo>
                  <a:pt x="1105340" y="156999"/>
                </a:moveTo>
                <a:cubicBezTo>
                  <a:pt x="1086169" y="156999"/>
                  <a:pt x="1072020" y="160934"/>
                  <a:pt x="1062896" y="168803"/>
                </a:cubicBezTo>
                <a:cubicBezTo>
                  <a:pt x="1053770" y="176672"/>
                  <a:pt x="1049208" y="186383"/>
                  <a:pt x="1049208" y="197937"/>
                </a:cubicBezTo>
                <a:cubicBezTo>
                  <a:pt x="1049208" y="210745"/>
                  <a:pt x="1054482" y="220749"/>
                  <a:pt x="1065031" y="227948"/>
                </a:cubicBezTo>
                <a:cubicBezTo>
                  <a:pt x="1072648" y="233139"/>
                  <a:pt x="1090690" y="238874"/>
                  <a:pt x="1119153" y="245152"/>
                </a:cubicBezTo>
                <a:cubicBezTo>
                  <a:pt x="1125264" y="246575"/>
                  <a:pt x="1129199" y="248124"/>
                  <a:pt x="1130956" y="249798"/>
                </a:cubicBezTo>
                <a:cubicBezTo>
                  <a:pt x="1132631" y="251556"/>
                  <a:pt x="1133468" y="253775"/>
                  <a:pt x="1133468" y="256454"/>
                </a:cubicBezTo>
                <a:cubicBezTo>
                  <a:pt x="1133468" y="260389"/>
                  <a:pt x="1131920" y="263527"/>
                  <a:pt x="1128822" y="265872"/>
                </a:cubicBezTo>
                <a:cubicBezTo>
                  <a:pt x="1124217" y="269220"/>
                  <a:pt x="1117353" y="270895"/>
                  <a:pt x="1108229" y="270895"/>
                </a:cubicBezTo>
                <a:cubicBezTo>
                  <a:pt x="1099940" y="270895"/>
                  <a:pt x="1093494" y="269115"/>
                  <a:pt x="1088889" y="265558"/>
                </a:cubicBezTo>
                <a:cubicBezTo>
                  <a:pt x="1084285" y="262000"/>
                  <a:pt x="1081230" y="256788"/>
                  <a:pt x="1079722" y="249923"/>
                </a:cubicBezTo>
                <a:lnTo>
                  <a:pt x="1044311" y="255323"/>
                </a:lnTo>
                <a:cubicBezTo>
                  <a:pt x="1047576" y="267965"/>
                  <a:pt x="1054503" y="277969"/>
                  <a:pt x="1065093" y="285336"/>
                </a:cubicBezTo>
                <a:cubicBezTo>
                  <a:pt x="1075683" y="292702"/>
                  <a:pt x="1090062" y="296386"/>
                  <a:pt x="1108229" y="296386"/>
                </a:cubicBezTo>
                <a:cubicBezTo>
                  <a:pt x="1128236" y="296386"/>
                  <a:pt x="1143347" y="291991"/>
                  <a:pt x="1153560" y="283201"/>
                </a:cubicBezTo>
                <a:cubicBezTo>
                  <a:pt x="1163773" y="274411"/>
                  <a:pt x="1168880" y="263905"/>
                  <a:pt x="1168880" y="251682"/>
                </a:cubicBezTo>
                <a:cubicBezTo>
                  <a:pt x="1168880" y="240464"/>
                  <a:pt x="1165197" y="231716"/>
                  <a:pt x="1157829" y="225437"/>
                </a:cubicBezTo>
                <a:cubicBezTo>
                  <a:pt x="1150379" y="219242"/>
                  <a:pt x="1137256" y="214010"/>
                  <a:pt x="1118462" y="209740"/>
                </a:cubicBezTo>
                <a:cubicBezTo>
                  <a:pt x="1099669" y="205471"/>
                  <a:pt x="1088681" y="202164"/>
                  <a:pt x="1085499" y="199820"/>
                </a:cubicBezTo>
                <a:cubicBezTo>
                  <a:pt x="1083155" y="198061"/>
                  <a:pt x="1081983" y="195927"/>
                  <a:pt x="1081983" y="193415"/>
                </a:cubicBezTo>
                <a:cubicBezTo>
                  <a:pt x="1081983" y="190485"/>
                  <a:pt x="1083323" y="188100"/>
                  <a:pt x="1086002" y="186258"/>
                </a:cubicBezTo>
                <a:cubicBezTo>
                  <a:pt x="1090020" y="183663"/>
                  <a:pt x="1096676" y="182365"/>
                  <a:pt x="1105968" y="182365"/>
                </a:cubicBezTo>
                <a:cubicBezTo>
                  <a:pt x="1113334" y="182365"/>
                  <a:pt x="1119006" y="183746"/>
                  <a:pt x="1122983" y="186509"/>
                </a:cubicBezTo>
                <a:cubicBezTo>
                  <a:pt x="1126960" y="189272"/>
                  <a:pt x="1129659" y="193248"/>
                  <a:pt x="1131082" y="198439"/>
                </a:cubicBezTo>
                <a:lnTo>
                  <a:pt x="1164360" y="192285"/>
                </a:lnTo>
                <a:cubicBezTo>
                  <a:pt x="1161010" y="180649"/>
                  <a:pt x="1154899" y="171858"/>
                  <a:pt x="1146026" y="165915"/>
                </a:cubicBezTo>
                <a:cubicBezTo>
                  <a:pt x="1137151" y="159971"/>
                  <a:pt x="1123590" y="156999"/>
                  <a:pt x="1105340" y="156999"/>
                </a:cubicBezTo>
                <a:close/>
                <a:moveTo>
                  <a:pt x="880545" y="156999"/>
                </a:moveTo>
                <a:cubicBezTo>
                  <a:pt x="864471" y="156999"/>
                  <a:pt x="850615" y="164073"/>
                  <a:pt x="838979" y="178221"/>
                </a:cubicBezTo>
                <a:lnTo>
                  <a:pt x="838979" y="160013"/>
                </a:lnTo>
                <a:lnTo>
                  <a:pt x="806456" y="160013"/>
                </a:lnTo>
                <a:lnTo>
                  <a:pt x="806456" y="293372"/>
                </a:lnTo>
                <a:lnTo>
                  <a:pt x="841742" y="293372"/>
                </a:lnTo>
                <a:lnTo>
                  <a:pt x="841742" y="228576"/>
                </a:lnTo>
                <a:cubicBezTo>
                  <a:pt x="841742" y="215768"/>
                  <a:pt x="842683" y="206601"/>
                  <a:pt x="844567" y="201076"/>
                </a:cubicBezTo>
                <a:cubicBezTo>
                  <a:pt x="846451" y="195550"/>
                  <a:pt x="849570" y="191322"/>
                  <a:pt x="853923" y="188393"/>
                </a:cubicBezTo>
                <a:cubicBezTo>
                  <a:pt x="858276" y="185463"/>
                  <a:pt x="863173" y="183997"/>
                  <a:pt x="868615" y="183997"/>
                </a:cubicBezTo>
                <a:cubicBezTo>
                  <a:pt x="873135" y="183997"/>
                  <a:pt x="876714" y="184919"/>
                  <a:pt x="879351" y="186760"/>
                </a:cubicBezTo>
                <a:cubicBezTo>
                  <a:pt x="881988" y="188602"/>
                  <a:pt x="883935" y="191407"/>
                  <a:pt x="885190" y="195173"/>
                </a:cubicBezTo>
                <a:cubicBezTo>
                  <a:pt x="886446" y="198941"/>
                  <a:pt x="887074" y="207312"/>
                  <a:pt x="887074" y="220289"/>
                </a:cubicBezTo>
                <a:lnTo>
                  <a:pt x="887074" y="293372"/>
                </a:lnTo>
                <a:lnTo>
                  <a:pt x="922360" y="293372"/>
                </a:lnTo>
                <a:lnTo>
                  <a:pt x="922360" y="229329"/>
                </a:lnTo>
                <a:cubicBezTo>
                  <a:pt x="922360" y="216772"/>
                  <a:pt x="923322" y="207584"/>
                  <a:pt x="925249" y="201766"/>
                </a:cubicBezTo>
                <a:cubicBezTo>
                  <a:pt x="927174" y="195948"/>
                  <a:pt x="930313" y="191532"/>
                  <a:pt x="934666" y="188518"/>
                </a:cubicBezTo>
                <a:cubicBezTo>
                  <a:pt x="939020" y="185504"/>
                  <a:pt x="943666" y="183997"/>
                  <a:pt x="948605" y="183997"/>
                </a:cubicBezTo>
                <a:cubicBezTo>
                  <a:pt x="955386" y="183997"/>
                  <a:pt x="960410" y="186509"/>
                  <a:pt x="963674" y="191532"/>
                </a:cubicBezTo>
                <a:cubicBezTo>
                  <a:pt x="966102" y="195383"/>
                  <a:pt x="967315" y="203922"/>
                  <a:pt x="967315" y="217149"/>
                </a:cubicBezTo>
                <a:lnTo>
                  <a:pt x="967315" y="293372"/>
                </a:lnTo>
                <a:lnTo>
                  <a:pt x="1002602" y="293372"/>
                </a:lnTo>
                <a:lnTo>
                  <a:pt x="1002602" y="208108"/>
                </a:lnTo>
                <a:cubicBezTo>
                  <a:pt x="1002602" y="195383"/>
                  <a:pt x="1001387" y="186174"/>
                  <a:pt x="998960" y="180482"/>
                </a:cubicBezTo>
                <a:cubicBezTo>
                  <a:pt x="995610" y="172780"/>
                  <a:pt x="990547" y="166940"/>
                  <a:pt x="983765" y="162964"/>
                </a:cubicBezTo>
                <a:cubicBezTo>
                  <a:pt x="976985" y="158987"/>
                  <a:pt x="968697" y="156999"/>
                  <a:pt x="958903" y="156999"/>
                </a:cubicBezTo>
                <a:cubicBezTo>
                  <a:pt x="951201" y="156999"/>
                  <a:pt x="943959" y="158757"/>
                  <a:pt x="937178" y="162274"/>
                </a:cubicBezTo>
                <a:cubicBezTo>
                  <a:pt x="930397" y="165789"/>
                  <a:pt x="924077" y="171105"/>
                  <a:pt x="918217" y="178221"/>
                </a:cubicBezTo>
                <a:cubicBezTo>
                  <a:pt x="914198" y="171105"/>
                  <a:pt x="909050" y="165789"/>
                  <a:pt x="902770" y="162274"/>
                </a:cubicBezTo>
                <a:cubicBezTo>
                  <a:pt x="896492" y="158757"/>
                  <a:pt x="889083" y="156999"/>
                  <a:pt x="880545" y="156999"/>
                </a:cubicBezTo>
                <a:close/>
                <a:moveTo>
                  <a:pt x="4562927" y="146828"/>
                </a:moveTo>
                <a:cubicBezTo>
                  <a:pt x="4546435" y="146828"/>
                  <a:pt x="4533187" y="151997"/>
                  <a:pt x="4523183" y="162336"/>
                </a:cubicBezTo>
                <a:cubicBezTo>
                  <a:pt x="4513179" y="172675"/>
                  <a:pt x="4508177" y="186425"/>
                  <a:pt x="4508177" y="203587"/>
                </a:cubicBezTo>
                <a:cubicBezTo>
                  <a:pt x="4508177" y="220749"/>
                  <a:pt x="4513242" y="234562"/>
                  <a:pt x="4523372" y="245026"/>
                </a:cubicBezTo>
                <a:cubicBezTo>
                  <a:pt x="4533501" y="255491"/>
                  <a:pt x="4546686" y="260723"/>
                  <a:pt x="4562927" y="260723"/>
                </a:cubicBezTo>
                <a:cubicBezTo>
                  <a:pt x="4579252" y="260723"/>
                  <a:pt x="4592374" y="255491"/>
                  <a:pt x="4602295" y="245026"/>
                </a:cubicBezTo>
                <a:cubicBezTo>
                  <a:pt x="4612215" y="234562"/>
                  <a:pt x="4617175" y="220749"/>
                  <a:pt x="4617175" y="203587"/>
                </a:cubicBezTo>
                <a:cubicBezTo>
                  <a:pt x="4617175" y="186509"/>
                  <a:pt x="4612194" y="172780"/>
                  <a:pt x="4602232" y="162399"/>
                </a:cubicBezTo>
                <a:cubicBezTo>
                  <a:pt x="4592270" y="152018"/>
                  <a:pt x="4579168" y="146828"/>
                  <a:pt x="4562927" y="146828"/>
                </a:cubicBezTo>
                <a:close/>
                <a:moveTo>
                  <a:pt x="5093476" y="133894"/>
                </a:moveTo>
                <a:cubicBezTo>
                  <a:pt x="5074389" y="133894"/>
                  <a:pt x="5059174" y="138227"/>
                  <a:pt x="5047830" y="146891"/>
                </a:cubicBezTo>
                <a:cubicBezTo>
                  <a:pt x="5036487" y="155555"/>
                  <a:pt x="5030815" y="166501"/>
                  <a:pt x="5030815" y="179728"/>
                </a:cubicBezTo>
                <a:cubicBezTo>
                  <a:pt x="5030815" y="193122"/>
                  <a:pt x="5036529" y="204131"/>
                  <a:pt x="5047956" y="212754"/>
                </a:cubicBezTo>
                <a:cubicBezTo>
                  <a:pt x="5059383" y="221377"/>
                  <a:pt x="5074473" y="225688"/>
                  <a:pt x="5093225" y="225688"/>
                </a:cubicBezTo>
                <a:cubicBezTo>
                  <a:pt x="5112396" y="225688"/>
                  <a:pt x="5127695" y="221355"/>
                  <a:pt x="5139122" y="212691"/>
                </a:cubicBezTo>
                <a:cubicBezTo>
                  <a:pt x="5150549" y="204026"/>
                  <a:pt x="5156263" y="193039"/>
                  <a:pt x="5156263" y="179728"/>
                </a:cubicBezTo>
                <a:cubicBezTo>
                  <a:pt x="5156263" y="166417"/>
                  <a:pt x="5150570" y="155450"/>
                  <a:pt x="5139185" y="146828"/>
                </a:cubicBezTo>
                <a:cubicBezTo>
                  <a:pt x="5127799" y="138206"/>
                  <a:pt x="5112563" y="133894"/>
                  <a:pt x="5093476" y="133894"/>
                </a:cubicBezTo>
                <a:close/>
                <a:moveTo>
                  <a:pt x="3483231" y="120835"/>
                </a:moveTo>
                <a:lnTo>
                  <a:pt x="3574522" y="120835"/>
                </a:lnTo>
                <a:lnTo>
                  <a:pt x="3574522" y="182240"/>
                </a:lnTo>
                <a:lnTo>
                  <a:pt x="3483231" y="182240"/>
                </a:lnTo>
                <a:close/>
                <a:moveTo>
                  <a:pt x="1240807" y="120583"/>
                </a:moveTo>
                <a:lnTo>
                  <a:pt x="1295557" y="120583"/>
                </a:lnTo>
                <a:lnTo>
                  <a:pt x="1295557" y="221418"/>
                </a:lnTo>
                <a:lnTo>
                  <a:pt x="1240807" y="221418"/>
                </a:lnTo>
                <a:close/>
                <a:moveTo>
                  <a:pt x="4831153" y="115938"/>
                </a:moveTo>
                <a:cubicBezTo>
                  <a:pt x="4840948" y="115938"/>
                  <a:pt x="4848942" y="121128"/>
                  <a:pt x="4855137" y="131508"/>
                </a:cubicBezTo>
                <a:cubicBezTo>
                  <a:pt x="4861332" y="141889"/>
                  <a:pt x="4864430" y="155827"/>
                  <a:pt x="4864430" y="173324"/>
                </a:cubicBezTo>
                <a:cubicBezTo>
                  <a:pt x="4864430" y="190569"/>
                  <a:pt x="4861228" y="204424"/>
                  <a:pt x="4854823" y="214889"/>
                </a:cubicBezTo>
                <a:cubicBezTo>
                  <a:pt x="4848419" y="225353"/>
                  <a:pt x="4840529" y="230586"/>
                  <a:pt x="4831153" y="230586"/>
                </a:cubicBezTo>
                <a:cubicBezTo>
                  <a:pt x="4821693" y="230586"/>
                  <a:pt x="4813803" y="225374"/>
                  <a:pt x="4807483" y="214952"/>
                </a:cubicBezTo>
                <a:cubicBezTo>
                  <a:pt x="4801162" y="204529"/>
                  <a:pt x="4798001" y="190653"/>
                  <a:pt x="4798001" y="173324"/>
                </a:cubicBezTo>
                <a:cubicBezTo>
                  <a:pt x="4798001" y="155409"/>
                  <a:pt x="4801120" y="141366"/>
                  <a:pt x="4807357" y="131194"/>
                </a:cubicBezTo>
                <a:cubicBezTo>
                  <a:pt x="4813593" y="121023"/>
                  <a:pt x="4821525" y="115938"/>
                  <a:pt x="4831153" y="115938"/>
                </a:cubicBezTo>
                <a:close/>
                <a:moveTo>
                  <a:pt x="2347767" y="115184"/>
                </a:moveTo>
                <a:cubicBezTo>
                  <a:pt x="2357897" y="115184"/>
                  <a:pt x="2366289" y="118448"/>
                  <a:pt x="2372945" y="124978"/>
                </a:cubicBezTo>
                <a:cubicBezTo>
                  <a:pt x="2379600" y="131508"/>
                  <a:pt x="2382928" y="139796"/>
                  <a:pt x="2382928" y="149841"/>
                </a:cubicBezTo>
                <a:cubicBezTo>
                  <a:pt x="2382928" y="159720"/>
                  <a:pt x="2379663" y="167903"/>
                  <a:pt x="2373134" y="174391"/>
                </a:cubicBezTo>
                <a:cubicBezTo>
                  <a:pt x="2366605" y="180879"/>
                  <a:pt x="2358148" y="184123"/>
                  <a:pt x="2347767" y="184123"/>
                </a:cubicBezTo>
                <a:cubicBezTo>
                  <a:pt x="2337470" y="184123"/>
                  <a:pt x="2329015" y="180879"/>
                  <a:pt x="2322403" y="174391"/>
                </a:cubicBezTo>
                <a:cubicBezTo>
                  <a:pt x="2315790" y="167903"/>
                  <a:pt x="2312481" y="159720"/>
                  <a:pt x="2312481" y="149841"/>
                </a:cubicBezTo>
                <a:cubicBezTo>
                  <a:pt x="2312481" y="139796"/>
                  <a:pt x="2315705" y="131508"/>
                  <a:pt x="2322150" y="124978"/>
                </a:cubicBezTo>
                <a:cubicBezTo>
                  <a:pt x="2328595" y="118448"/>
                  <a:pt x="2337134" y="115184"/>
                  <a:pt x="2347767" y="115184"/>
                </a:cubicBezTo>
                <a:close/>
                <a:moveTo>
                  <a:pt x="720340" y="108528"/>
                </a:moveTo>
                <a:cubicBezTo>
                  <a:pt x="716321" y="119746"/>
                  <a:pt x="708912" y="129562"/>
                  <a:pt x="698113" y="137976"/>
                </a:cubicBezTo>
                <a:cubicBezTo>
                  <a:pt x="687313" y="146388"/>
                  <a:pt x="677310" y="152101"/>
                  <a:pt x="668101" y="155116"/>
                </a:cubicBezTo>
                <a:lnTo>
                  <a:pt x="668101" y="187137"/>
                </a:lnTo>
                <a:cubicBezTo>
                  <a:pt x="685597" y="181360"/>
                  <a:pt x="700792" y="172444"/>
                  <a:pt x="713684" y="160389"/>
                </a:cubicBezTo>
                <a:lnTo>
                  <a:pt x="713684" y="293372"/>
                </a:lnTo>
                <a:lnTo>
                  <a:pt x="748972" y="293372"/>
                </a:lnTo>
                <a:lnTo>
                  <a:pt x="748972" y="108528"/>
                </a:lnTo>
                <a:close/>
                <a:moveTo>
                  <a:pt x="377439" y="108528"/>
                </a:moveTo>
                <a:cubicBezTo>
                  <a:pt x="373421" y="119746"/>
                  <a:pt x="366012" y="129562"/>
                  <a:pt x="355213" y="137976"/>
                </a:cubicBezTo>
                <a:cubicBezTo>
                  <a:pt x="344413" y="146388"/>
                  <a:pt x="334409" y="152101"/>
                  <a:pt x="325201" y="155116"/>
                </a:cubicBezTo>
                <a:lnTo>
                  <a:pt x="325201" y="187137"/>
                </a:lnTo>
                <a:cubicBezTo>
                  <a:pt x="342697" y="181360"/>
                  <a:pt x="357892" y="172444"/>
                  <a:pt x="370784" y="160389"/>
                </a:cubicBezTo>
                <a:lnTo>
                  <a:pt x="370784" y="293372"/>
                </a:lnTo>
                <a:lnTo>
                  <a:pt x="406070" y="293372"/>
                </a:lnTo>
                <a:lnTo>
                  <a:pt x="406070" y="108528"/>
                </a:lnTo>
                <a:close/>
                <a:moveTo>
                  <a:pt x="456146" y="106143"/>
                </a:moveTo>
                <a:cubicBezTo>
                  <a:pt x="467615" y="131508"/>
                  <a:pt x="475484" y="153086"/>
                  <a:pt x="479754" y="170875"/>
                </a:cubicBezTo>
                <a:cubicBezTo>
                  <a:pt x="484024" y="188665"/>
                  <a:pt x="486158" y="207522"/>
                  <a:pt x="486158" y="227446"/>
                </a:cubicBezTo>
                <a:cubicBezTo>
                  <a:pt x="486158" y="237241"/>
                  <a:pt x="485572" y="246805"/>
                  <a:pt x="484400" y="256140"/>
                </a:cubicBezTo>
                <a:cubicBezTo>
                  <a:pt x="483228" y="265474"/>
                  <a:pt x="481428" y="275331"/>
                  <a:pt x="479000" y="285712"/>
                </a:cubicBezTo>
                <a:cubicBezTo>
                  <a:pt x="476573" y="296093"/>
                  <a:pt x="473936" y="305260"/>
                  <a:pt x="471089" y="313213"/>
                </a:cubicBezTo>
                <a:cubicBezTo>
                  <a:pt x="468243" y="321166"/>
                  <a:pt x="463346" y="332593"/>
                  <a:pt x="456397" y="347495"/>
                </a:cubicBezTo>
                <a:lnTo>
                  <a:pt x="480759" y="347495"/>
                </a:lnTo>
                <a:cubicBezTo>
                  <a:pt x="495158" y="325645"/>
                  <a:pt x="505497" y="303502"/>
                  <a:pt x="511775" y="281066"/>
                </a:cubicBezTo>
                <a:cubicBezTo>
                  <a:pt x="517301" y="261058"/>
                  <a:pt x="520063" y="242305"/>
                  <a:pt x="520063" y="224809"/>
                </a:cubicBezTo>
                <a:cubicBezTo>
                  <a:pt x="520063" y="204047"/>
                  <a:pt x="516568" y="183579"/>
                  <a:pt x="509578" y="163403"/>
                </a:cubicBezTo>
                <a:cubicBezTo>
                  <a:pt x="502587" y="143229"/>
                  <a:pt x="492772" y="124141"/>
                  <a:pt x="480131" y="106143"/>
                </a:cubicBezTo>
                <a:close/>
                <a:moveTo>
                  <a:pt x="1871716" y="105138"/>
                </a:moveTo>
                <a:cubicBezTo>
                  <a:pt x="1887872" y="105138"/>
                  <a:pt x="1900180" y="107398"/>
                  <a:pt x="1908635" y="111919"/>
                </a:cubicBezTo>
                <a:cubicBezTo>
                  <a:pt x="1917092" y="116440"/>
                  <a:pt x="1921319" y="122383"/>
                  <a:pt x="1921319" y="129750"/>
                </a:cubicBezTo>
                <a:cubicBezTo>
                  <a:pt x="1921319" y="137117"/>
                  <a:pt x="1917049" y="142915"/>
                  <a:pt x="1908510" y="147141"/>
                </a:cubicBezTo>
                <a:cubicBezTo>
                  <a:pt x="1899971" y="151369"/>
                  <a:pt x="1887707" y="153483"/>
                  <a:pt x="1871716" y="153483"/>
                </a:cubicBezTo>
                <a:cubicBezTo>
                  <a:pt x="1855726" y="153483"/>
                  <a:pt x="1843462" y="151369"/>
                  <a:pt x="1834922" y="147141"/>
                </a:cubicBezTo>
                <a:cubicBezTo>
                  <a:pt x="1826383" y="142915"/>
                  <a:pt x="1822115" y="137117"/>
                  <a:pt x="1822115" y="129750"/>
                </a:cubicBezTo>
                <a:cubicBezTo>
                  <a:pt x="1822115" y="122383"/>
                  <a:pt x="1826342" y="116440"/>
                  <a:pt x="1834797" y="111919"/>
                </a:cubicBezTo>
                <a:cubicBezTo>
                  <a:pt x="1843252" y="107398"/>
                  <a:pt x="1855559" y="105138"/>
                  <a:pt x="1871716" y="105138"/>
                </a:cubicBezTo>
                <a:close/>
                <a:moveTo>
                  <a:pt x="2871442" y="95092"/>
                </a:moveTo>
                <a:lnTo>
                  <a:pt x="2871442" y="208485"/>
                </a:lnTo>
                <a:lnTo>
                  <a:pt x="2932094" y="208485"/>
                </a:lnTo>
                <a:lnTo>
                  <a:pt x="2932094" y="256579"/>
                </a:lnTo>
                <a:lnTo>
                  <a:pt x="2835653" y="256579"/>
                </a:lnTo>
                <a:lnTo>
                  <a:pt x="2835653" y="282824"/>
                </a:lnTo>
                <a:lnTo>
                  <a:pt x="3060429" y="282824"/>
                </a:lnTo>
                <a:lnTo>
                  <a:pt x="3060429" y="256579"/>
                </a:lnTo>
                <a:lnTo>
                  <a:pt x="2963738" y="256579"/>
                </a:lnTo>
                <a:lnTo>
                  <a:pt x="2963738" y="208485"/>
                </a:lnTo>
                <a:lnTo>
                  <a:pt x="3028283" y="208485"/>
                </a:lnTo>
                <a:lnTo>
                  <a:pt x="3028283" y="182240"/>
                </a:lnTo>
                <a:lnTo>
                  <a:pt x="2903086" y="182240"/>
                </a:lnTo>
                <a:lnTo>
                  <a:pt x="2903086" y="121337"/>
                </a:lnTo>
                <a:lnTo>
                  <a:pt x="3024641" y="121337"/>
                </a:lnTo>
                <a:lnTo>
                  <a:pt x="3024641" y="95092"/>
                </a:lnTo>
                <a:close/>
                <a:moveTo>
                  <a:pt x="2602713" y="95092"/>
                </a:moveTo>
                <a:lnTo>
                  <a:pt x="2602713" y="121086"/>
                </a:lnTo>
                <a:lnTo>
                  <a:pt x="2674918" y="121086"/>
                </a:lnTo>
                <a:cubicBezTo>
                  <a:pt x="2673411" y="135234"/>
                  <a:pt x="2664056" y="149151"/>
                  <a:pt x="2646852" y="162838"/>
                </a:cubicBezTo>
                <a:cubicBezTo>
                  <a:pt x="2629648" y="176526"/>
                  <a:pt x="2609075" y="185211"/>
                  <a:pt x="2585132" y="188895"/>
                </a:cubicBezTo>
                <a:lnTo>
                  <a:pt x="2605475" y="212629"/>
                </a:lnTo>
                <a:cubicBezTo>
                  <a:pt x="2624479" y="206684"/>
                  <a:pt x="2641767" y="198480"/>
                  <a:pt x="2657338" y="188016"/>
                </a:cubicBezTo>
                <a:cubicBezTo>
                  <a:pt x="2672909" y="177551"/>
                  <a:pt x="2684001" y="166878"/>
                  <a:pt x="2690615" y="155995"/>
                </a:cubicBezTo>
                <a:cubicBezTo>
                  <a:pt x="2697229" y="166291"/>
                  <a:pt x="2709116" y="177175"/>
                  <a:pt x="2726278" y="188644"/>
                </a:cubicBezTo>
                <a:cubicBezTo>
                  <a:pt x="2743440" y="200113"/>
                  <a:pt x="2760183" y="208108"/>
                  <a:pt x="2776508" y="212629"/>
                </a:cubicBezTo>
                <a:lnTo>
                  <a:pt x="2795596" y="188895"/>
                </a:lnTo>
                <a:cubicBezTo>
                  <a:pt x="2769978" y="183370"/>
                  <a:pt x="2749049" y="174203"/>
                  <a:pt x="2732808" y="161395"/>
                </a:cubicBezTo>
                <a:cubicBezTo>
                  <a:pt x="2716567" y="148586"/>
                  <a:pt x="2707903" y="135150"/>
                  <a:pt x="2706814" y="121086"/>
                </a:cubicBezTo>
                <a:lnTo>
                  <a:pt x="2778769" y="121086"/>
                </a:lnTo>
                <a:lnTo>
                  <a:pt x="2778769" y="95092"/>
                </a:lnTo>
                <a:close/>
                <a:moveTo>
                  <a:pt x="2052293" y="95092"/>
                </a:moveTo>
                <a:lnTo>
                  <a:pt x="2052293" y="208485"/>
                </a:lnTo>
                <a:lnTo>
                  <a:pt x="2112944" y="208485"/>
                </a:lnTo>
                <a:lnTo>
                  <a:pt x="2112944" y="256579"/>
                </a:lnTo>
                <a:lnTo>
                  <a:pt x="2016505" y="256579"/>
                </a:lnTo>
                <a:lnTo>
                  <a:pt x="2016505" y="282824"/>
                </a:lnTo>
                <a:lnTo>
                  <a:pt x="2241282" y="282824"/>
                </a:lnTo>
                <a:lnTo>
                  <a:pt x="2241282" y="256579"/>
                </a:lnTo>
                <a:lnTo>
                  <a:pt x="2144591" y="256579"/>
                </a:lnTo>
                <a:lnTo>
                  <a:pt x="2144591" y="208485"/>
                </a:lnTo>
                <a:lnTo>
                  <a:pt x="2209134" y="208485"/>
                </a:lnTo>
                <a:lnTo>
                  <a:pt x="2209134" y="182240"/>
                </a:lnTo>
                <a:lnTo>
                  <a:pt x="2083937" y="182240"/>
                </a:lnTo>
                <a:lnTo>
                  <a:pt x="2083937" y="121337"/>
                </a:lnTo>
                <a:lnTo>
                  <a:pt x="2205493" y="121337"/>
                </a:lnTo>
                <a:lnTo>
                  <a:pt x="2205493" y="95092"/>
                </a:lnTo>
                <a:close/>
                <a:moveTo>
                  <a:pt x="3942830" y="94841"/>
                </a:moveTo>
                <a:lnTo>
                  <a:pt x="3942830" y="248417"/>
                </a:lnTo>
                <a:cubicBezTo>
                  <a:pt x="3985693" y="248417"/>
                  <a:pt x="4014596" y="248250"/>
                  <a:pt x="4029539" y="247915"/>
                </a:cubicBezTo>
                <a:cubicBezTo>
                  <a:pt x="4044482" y="247580"/>
                  <a:pt x="4060325" y="246450"/>
                  <a:pt x="4077068" y="244524"/>
                </a:cubicBezTo>
                <a:lnTo>
                  <a:pt x="4075310" y="218530"/>
                </a:lnTo>
                <a:cubicBezTo>
                  <a:pt x="4057144" y="220958"/>
                  <a:pt x="4027467" y="222172"/>
                  <a:pt x="3986279" y="222172"/>
                </a:cubicBezTo>
                <a:lnTo>
                  <a:pt x="3973721" y="222172"/>
                </a:lnTo>
                <a:lnTo>
                  <a:pt x="3973721" y="179477"/>
                </a:lnTo>
                <a:lnTo>
                  <a:pt x="4044419" y="179477"/>
                </a:lnTo>
                <a:lnTo>
                  <a:pt x="4044419" y="153232"/>
                </a:lnTo>
                <a:lnTo>
                  <a:pt x="3973721" y="153232"/>
                </a:lnTo>
                <a:lnTo>
                  <a:pt x="3973721" y="121337"/>
                </a:lnTo>
                <a:lnTo>
                  <a:pt x="4064009" y="121337"/>
                </a:lnTo>
                <a:lnTo>
                  <a:pt x="4064009" y="94841"/>
                </a:lnTo>
                <a:close/>
                <a:moveTo>
                  <a:pt x="3451712" y="94841"/>
                </a:moveTo>
                <a:lnTo>
                  <a:pt x="3451712" y="208233"/>
                </a:lnTo>
                <a:lnTo>
                  <a:pt x="3513117" y="208233"/>
                </a:lnTo>
                <a:lnTo>
                  <a:pt x="3513117" y="256328"/>
                </a:lnTo>
                <a:lnTo>
                  <a:pt x="3416676" y="256328"/>
                </a:lnTo>
                <a:lnTo>
                  <a:pt x="3416676" y="282574"/>
                </a:lnTo>
                <a:lnTo>
                  <a:pt x="3641453" y="282574"/>
                </a:lnTo>
                <a:lnTo>
                  <a:pt x="3641453" y="256328"/>
                </a:lnTo>
                <a:lnTo>
                  <a:pt x="3544761" y="256328"/>
                </a:lnTo>
                <a:lnTo>
                  <a:pt x="3544761" y="208233"/>
                </a:lnTo>
                <a:lnTo>
                  <a:pt x="3606167" y="208233"/>
                </a:lnTo>
                <a:lnTo>
                  <a:pt x="3606167" y="94841"/>
                </a:lnTo>
                <a:close/>
                <a:moveTo>
                  <a:pt x="5286357" y="94339"/>
                </a:moveTo>
                <a:lnTo>
                  <a:pt x="5286357" y="249170"/>
                </a:lnTo>
                <a:lnTo>
                  <a:pt x="5322899" y="249170"/>
                </a:lnTo>
                <a:cubicBezTo>
                  <a:pt x="5367101" y="249170"/>
                  <a:pt x="5398578" y="247873"/>
                  <a:pt x="5417331" y="245278"/>
                </a:cubicBezTo>
                <a:lnTo>
                  <a:pt x="5414442" y="219284"/>
                </a:lnTo>
                <a:cubicBezTo>
                  <a:pt x="5397197" y="221712"/>
                  <a:pt x="5369027" y="222925"/>
                  <a:pt x="5329931" y="222925"/>
                </a:cubicBezTo>
                <a:lnTo>
                  <a:pt x="5317751" y="222925"/>
                </a:lnTo>
                <a:lnTo>
                  <a:pt x="5317751" y="120835"/>
                </a:lnTo>
                <a:lnTo>
                  <a:pt x="5401885" y="120835"/>
                </a:lnTo>
                <a:lnTo>
                  <a:pt x="5401885" y="94339"/>
                </a:lnTo>
                <a:close/>
                <a:moveTo>
                  <a:pt x="1466840" y="94339"/>
                </a:moveTo>
                <a:lnTo>
                  <a:pt x="1466840" y="249170"/>
                </a:lnTo>
                <a:lnTo>
                  <a:pt x="1503381" y="249170"/>
                </a:lnTo>
                <a:cubicBezTo>
                  <a:pt x="1547584" y="249170"/>
                  <a:pt x="1579060" y="247873"/>
                  <a:pt x="1597813" y="245278"/>
                </a:cubicBezTo>
                <a:lnTo>
                  <a:pt x="1594924" y="219284"/>
                </a:lnTo>
                <a:cubicBezTo>
                  <a:pt x="1577678" y="221712"/>
                  <a:pt x="1549509" y="222925"/>
                  <a:pt x="1510413" y="222925"/>
                </a:cubicBezTo>
                <a:lnTo>
                  <a:pt x="1498233" y="222925"/>
                </a:lnTo>
                <a:lnTo>
                  <a:pt x="1498233" y="120835"/>
                </a:lnTo>
                <a:lnTo>
                  <a:pt x="1582368" y="120835"/>
                </a:lnTo>
                <a:lnTo>
                  <a:pt x="1582368" y="94339"/>
                </a:lnTo>
                <a:close/>
                <a:moveTo>
                  <a:pt x="1209413" y="94339"/>
                </a:moveTo>
                <a:lnTo>
                  <a:pt x="1209413" y="247789"/>
                </a:lnTo>
                <a:lnTo>
                  <a:pt x="1326700" y="247789"/>
                </a:lnTo>
                <a:lnTo>
                  <a:pt x="1326700" y="94339"/>
                </a:lnTo>
                <a:close/>
                <a:moveTo>
                  <a:pt x="3691055" y="91199"/>
                </a:moveTo>
                <a:lnTo>
                  <a:pt x="3691055" y="244524"/>
                </a:lnTo>
                <a:lnTo>
                  <a:pt x="3745680" y="244900"/>
                </a:lnTo>
                <a:cubicBezTo>
                  <a:pt x="3783435" y="244900"/>
                  <a:pt x="3810936" y="242641"/>
                  <a:pt x="3828181" y="238120"/>
                </a:cubicBezTo>
                <a:lnTo>
                  <a:pt x="3824791" y="212880"/>
                </a:lnTo>
                <a:cubicBezTo>
                  <a:pt x="3812401" y="215140"/>
                  <a:pt x="3800178" y="216563"/>
                  <a:pt x="3788123" y="217149"/>
                </a:cubicBezTo>
                <a:cubicBezTo>
                  <a:pt x="3776068" y="217735"/>
                  <a:pt x="3754093" y="218028"/>
                  <a:pt x="3722197" y="218028"/>
                </a:cubicBezTo>
                <a:lnTo>
                  <a:pt x="3722197" y="91199"/>
                </a:lnTo>
                <a:close/>
                <a:moveTo>
                  <a:pt x="4831153" y="89190"/>
                </a:moveTo>
                <a:cubicBezTo>
                  <a:pt x="4811563" y="89190"/>
                  <a:pt x="4795908" y="96578"/>
                  <a:pt x="4784188" y="111354"/>
                </a:cubicBezTo>
                <a:cubicBezTo>
                  <a:pt x="4772468" y="126130"/>
                  <a:pt x="4766608" y="146702"/>
                  <a:pt x="4766608" y="173073"/>
                </a:cubicBezTo>
                <a:cubicBezTo>
                  <a:pt x="4766608" y="198941"/>
                  <a:pt x="4772489" y="219409"/>
                  <a:pt x="4784251" y="234478"/>
                </a:cubicBezTo>
                <a:cubicBezTo>
                  <a:pt x="4796013" y="249547"/>
                  <a:pt x="4811647" y="257082"/>
                  <a:pt x="4831153" y="257082"/>
                </a:cubicBezTo>
                <a:cubicBezTo>
                  <a:pt x="4850575" y="257082"/>
                  <a:pt x="4866146" y="249589"/>
                  <a:pt x="4877866" y="234604"/>
                </a:cubicBezTo>
                <a:cubicBezTo>
                  <a:pt x="4889586" y="219618"/>
                  <a:pt x="4895447" y="199109"/>
                  <a:pt x="4895447" y="173073"/>
                </a:cubicBezTo>
                <a:cubicBezTo>
                  <a:pt x="4895447" y="147037"/>
                  <a:pt x="4889586" y="126549"/>
                  <a:pt x="4877866" y="111605"/>
                </a:cubicBezTo>
                <a:cubicBezTo>
                  <a:pt x="4866146" y="96661"/>
                  <a:pt x="4850575" y="89190"/>
                  <a:pt x="4831153" y="89190"/>
                </a:cubicBezTo>
                <a:close/>
                <a:moveTo>
                  <a:pt x="2348771" y="88688"/>
                </a:moveTo>
                <a:cubicBezTo>
                  <a:pt x="2329435" y="88688"/>
                  <a:pt x="2313192" y="94339"/>
                  <a:pt x="2300051" y="105640"/>
                </a:cubicBezTo>
                <a:cubicBezTo>
                  <a:pt x="2286907" y="116942"/>
                  <a:pt x="2280335" y="131676"/>
                  <a:pt x="2280335" y="149841"/>
                </a:cubicBezTo>
                <a:cubicBezTo>
                  <a:pt x="2280335" y="164994"/>
                  <a:pt x="2285023" y="177887"/>
                  <a:pt x="2294399" y="188518"/>
                </a:cubicBezTo>
                <a:cubicBezTo>
                  <a:pt x="2303773" y="199150"/>
                  <a:pt x="2316333" y="205973"/>
                  <a:pt x="2332069" y="208987"/>
                </a:cubicBezTo>
                <a:lnTo>
                  <a:pt x="2332069" y="250928"/>
                </a:lnTo>
                <a:cubicBezTo>
                  <a:pt x="2311980" y="251431"/>
                  <a:pt x="2289417" y="251682"/>
                  <a:pt x="2264388" y="251682"/>
                </a:cubicBezTo>
                <a:lnTo>
                  <a:pt x="2268030" y="278178"/>
                </a:lnTo>
                <a:cubicBezTo>
                  <a:pt x="2325709" y="278178"/>
                  <a:pt x="2380584" y="276713"/>
                  <a:pt x="2432655" y="273783"/>
                </a:cubicBezTo>
                <a:lnTo>
                  <a:pt x="2430771" y="247538"/>
                </a:lnTo>
                <a:cubicBezTo>
                  <a:pt x="2410177" y="248877"/>
                  <a:pt x="2387826" y="249756"/>
                  <a:pt x="2363716" y="250175"/>
                </a:cubicBezTo>
                <a:lnTo>
                  <a:pt x="2363716" y="208987"/>
                </a:lnTo>
                <a:cubicBezTo>
                  <a:pt x="2379621" y="205722"/>
                  <a:pt x="2392159" y="198773"/>
                  <a:pt x="2401325" y="188142"/>
                </a:cubicBezTo>
                <a:cubicBezTo>
                  <a:pt x="2410492" y="177510"/>
                  <a:pt x="2415075" y="164743"/>
                  <a:pt x="2415075" y="149841"/>
                </a:cubicBezTo>
                <a:cubicBezTo>
                  <a:pt x="2415075" y="131676"/>
                  <a:pt x="2408816" y="116942"/>
                  <a:pt x="2396302" y="105640"/>
                </a:cubicBezTo>
                <a:cubicBezTo>
                  <a:pt x="2383786" y="94339"/>
                  <a:pt x="2367942" y="88688"/>
                  <a:pt x="2348771" y="88688"/>
                </a:cubicBezTo>
                <a:close/>
                <a:moveTo>
                  <a:pt x="4204149" y="82284"/>
                </a:moveTo>
                <a:lnTo>
                  <a:pt x="4204149" y="107900"/>
                </a:lnTo>
                <a:lnTo>
                  <a:pt x="4289288" y="107900"/>
                </a:lnTo>
                <a:lnTo>
                  <a:pt x="4289288" y="130880"/>
                </a:lnTo>
                <a:lnTo>
                  <a:pt x="4204149" y="130880"/>
                </a:lnTo>
                <a:lnTo>
                  <a:pt x="4204149" y="206475"/>
                </a:lnTo>
                <a:lnTo>
                  <a:pt x="4262415" y="206601"/>
                </a:lnTo>
                <a:cubicBezTo>
                  <a:pt x="4279912" y="206684"/>
                  <a:pt x="4293871" y="206350"/>
                  <a:pt x="4304294" y="205596"/>
                </a:cubicBezTo>
                <a:cubicBezTo>
                  <a:pt x="4314717" y="204843"/>
                  <a:pt x="4326751" y="203420"/>
                  <a:pt x="4340397" y="201327"/>
                </a:cubicBezTo>
                <a:lnTo>
                  <a:pt x="4336629" y="175584"/>
                </a:lnTo>
                <a:cubicBezTo>
                  <a:pt x="4327672" y="177844"/>
                  <a:pt x="4317019" y="179267"/>
                  <a:pt x="4304671" y="179854"/>
                </a:cubicBezTo>
                <a:cubicBezTo>
                  <a:pt x="4292323" y="180439"/>
                  <a:pt x="4269113" y="180733"/>
                  <a:pt x="4235040" y="180733"/>
                </a:cubicBezTo>
                <a:lnTo>
                  <a:pt x="4235040" y="155492"/>
                </a:lnTo>
                <a:lnTo>
                  <a:pt x="4320430" y="155492"/>
                </a:lnTo>
                <a:lnTo>
                  <a:pt x="4320430" y="82284"/>
                </a:lnTo>
                <a:close/>
                <a:moveTo>
                  <a:pt x="4546979" y="79395"/>
                </a:moveTo>
                <a:lnTo>
                  <a:pt x="4546979" y="109282"/>
                </a:lnTo>
                <a:lnTo>
                  <a:pt x="4501522" y="109282"/>
                </a:lnTo>
                <a:lnTo>
                  <a:pt x="4501522" y="135527"/>
                </a:lnTo>
                <a:lnTo>
                  <a:pt x="4622575" y="135527"/>
                </a:lnTo>
                <a:lnTo>
                  <a:pt x="4622575" y="109282"/>
                </a:lnTo>
                <a:lnTo>
                  <a:pt x="4578373" y="109282"/>
                </a:lnTo>
                <a:lnTo>
                  <a:pt x="4578373" y="79395"/>
                </a:lnTo>
                <a:close/>
                <a:moveTo>
                  <a:pt x="1871716" y="79395"/>
                </a:moveTo>
                <a:cubicBezTo>
                  <a:pt x="1846684" y="79395"/>
                  <a:pt x="1826803" y="84042"/>
                  <a:pt x="1812069" y="93334"/>
                </a:cubicBezTo>
                <a:cubicBezTo>
                  <a:pt x="1797335" y="102626"/>
                  <a:pt x="1789968" y="114765"/>
                  <a:pt x="1789968" y="129750"/>
                </a:cubicBezTo>
                <a:cubicBezTo>
                  <a:pt x="1789968" y="142894"/>
                  <a:pt x="1795640" y="153818"/>
                  <a:pt x="1806982" y="162524"/>
                </a:cubicBezTo>
                <a:cubicBezTo>
                  <a:pt x="1818326" y="171231"/>
                  <a:pt x="1834588" y="176547"/>
                  <a:pt x="1855768" y="178472"/>
                </a:cubicBezTo>
                <a:lnTo>
                  <a:pt x="1855768" y="197434"/>
                </a:lnTo>
                <a:lnTo>
                  <a:pt x="1759333" y="197434"/>
                </a:lnTo>
                <a:lnTo>
                  <a:pt x="1759333" y="223930"/>
                </a:lnTo>
                <a:lnTo>
                  <a:pt x="1984107" y="223930"/>
                </a:lnTo>
                <a:lnTo>
                  <a:pt x="1984107" y="197434"/>
                </a:lnTo>
                <a:lnTo>
                  <a:pt x="1887413" y="197434"/>
                </a:lnTo>
                <a:lnTo>
                  <a:pt x="1887413" y="178472"/>
                </a:lnTo>
                <a:cubicBezTo>
                  <a:pt x="1908677" y="176547"/>
                  <a:pt x="1925002" y="171210"/>
                  <a:pt x="1936388" y="162462"/>
                </a:cubicBezTo>
                <a:cubicBezTo>
                  <a:pt x="1947773" y="153713"/>
                  <a:pt x="1953466" y="142810"/>
                  <a:pt x="1953466" y="129750"/>
                </a:cubicBezTo>
                <a:cubicBezTo>
                  <a:pt x="1953466" y="114765"/>
                  <a:pt x="1946099" y="102626"/>
                  <a:pt x="1931364" y="93334"/>
                </a:cubicBezTo>
                <a:cubicBezTo>
                  <a:pt x="1916630" y="84042"/>
                  <a:pt x="1896748" y="79395"/>
                  <a:pt x="1871716" y="79395"/>
                </a:cubicBezTo>
                <a:close/>
                <a:moveTo>
                  <a:pt x="3126732" y="75251"/>
                </a:moveTo>
                <a:lnTo>
                  <a:pt x="3126732" y="97981"/>
                </a:lnTo>
                <a:lnTo>
                  <a:pt x="3252559" y="97981"/>
                </a:lnTo>
                <a:lnTo>
                  <a:pt x="3252559" y="111542"/>
                </a:lnTo>
                <a:lnTo>
                  <a:pt x="3126732" y="111542"/>
                </a:lnTo>
                <a:lnTo>
                  <a:pt x="3126732" y="168929"/>
                </a:lnTo>
                <a:lnTo>
                  <a:pt x="3289352" y="168929"/>
                </a:lnTo>
                <a:lnTo>
                  <a:pt x="3289352" y="146326"/>
                </a:lnTo>
                <a:lnTo>
                  <a:pt x="3158126" y="146326"/>
                </a:lnTo>
                <a:lnTo>
                  <a:pt x="3158126" y="132388"/>
                </a:lnTo>
                <a:lnTo>
                  <a:pt x="3283952" y="132388"/>
                </a:lnTo>
                <a:lnTo>
                  <a:pt x="3283952" y="75251"/>
                </a:lnTo>
                <a:close/>
                <a:moveTo>
                  <a:pt x="5435288" y="73745"/>
                </a:moveTo>
                <a:lnTo>
                  <a:pt x="5435288" y="315976"/>
                </a:lnTo>
                <a:lnTo>
                  <a:pt x="5466681" y="315976"/>
                </a:lnTo>
                <a:lnTo>
                  <a:pt x="5466681" y="192034"/>
                </a:lnTo>
                <a:lnTo>
                  <a:pt x="5507116" y="192034"/>
                </a:lnTo>
                <a:lnTo>
                  <a:pt x="5507116" y="165538"/>
                </a:lnTo>
                <a:lnTo>
                  <a:pt x="5466681" y="165538"/>
                </a:lnTo>
                <a:lnTo>
                  <a:pt x="5466681" y="73745"/>
                </a:lnTo>
                <a:close/>
                <a:moveTo>
                  <a:pt x="5180499" y="73745"/>
                </a:moveTo>
                <a:lnTo>
                  <a:pt x="5180499" y="249672"/>
                </a:lnTo>
                <a:lnTo>
                  <a:pt x="5211766" y="249672"/>
                </a:lnTo>
                <a:lnTo>
                  <a:pt x="5211766" y="179979"/>
                </a:lnTo>
                <a:lnTo>
                  <a:pt x="5248811" y="179979"/>
                </a:lnTo>
                <a:lnTo>
                  <a:pt x="5248811" y="153483"/>
                </a:lnTo>
                <a:lnTo>
                  <a:pt x="5211766" y="153483"/>
                </a:lnTo>
                <a:lnTo>
                  <a:pt x="5211766" y="73745"/>
                </a:lnTo>
                <a:close/>
                <a:moveTo>
                  <a:pt x="4923324" y="73745"/>
                </a:moveTo>
                <a:lnTo>
                  <a:pt x="4923324" y="315976"/>
                </a:lnTo>
                <a:lnTo>
                  <a:pt x="4954843" y="315976"/>
                </a:lnTo>
                <a:lnTo>
                  <a:pt x="4954843" y="230334"/>
                </a:lnTo>
                <a:lnTo>
                  <a:pt x="4994022" y="230334"/>
                </a:lnTo>
                <a:lnTo>
                  <a:pt x="4994022" y="203838"/>
                </a:lnTo>
                <a:lnTo>
                  <a:pt x="4954843" y="203838"/>
                </a:lnTo>
                <a:lnTo>
                  <a:pt x="4954843" y="152479"/>
                </a:lnTo>
                <a:lnTo>
                  <a:pt x="4994022" y="152479"/>
                </a:lnTo>
                <a:lnTo>
                  <a:pt x="4994022" y="125983"/>
                </a:lnTo>
                <a:lnTo>
                  <a:pt x="4954843" y="125983"/>
                </a:lnTo>
                <a:lnTo>
                  <a:pt x="4954843" y="73745"/>
                </a:lnTo>
                <a:close/>
                <a:moveTo>
                  <a:pt x="4682348" y="73745"/>
                </a:moveTo>
                <a:lnTo>
                  <a:pt x="4682348" y="175584"/>
                </a:lnTo>
                <a:lnTo>
                  <a:pt x="4664516" y="175584"/>
                </a:lnTo>
                <a:lnTo>
                  <a:pt x="4664516" y="78391"/>
                </a:lnTo>
                <a:lnTo>
                  <a:pt x="4634755" y="78391"/>
                </a:lnTo>
                <a:lnTo>
                  <a:pt x="4634755" y="308566"/>
                </a:lnTo>
                <a:lnTo>
                  <a:pt x="4664516" y="308566"/>
                </a:lnTo>
                <a:lnTo>
                  <a:pt x="4664516" y="202080"/>
                </a:lnTo>
                <a:lnTo>
                  <a:pt x="4682348" y="202080"/>
                </a:lnTo>
                <a:lnTo>
                  <a:pt x="4682348" y="315976"/>
                </a:lnTo>
                <a:lnTo>
                  <a:pt x="4713113" y="315976"/>
                </a:lnTo>
                <a:lnTo>
                  <a:pt x="4713113" y="73745"/>
                </a:lnTo>
                <a:close/>
                <a:moveTo>
                  <a:pt x="4360991" y="73745"/>
                </a:moveTo>
                <a:lnTo>
                  <a:pt x="4360991" y="213382"/>
                </a:lnTo>
                <a:lnTo>
                  <a:pt x="4391882" y="213382"/>
                </a:lnTo>
                <a:lnTo>
                  <a:pt x="4391882" y="73745"/>
                </a:lnTo>
                <a:close/>
                <a:moveTo>
                  <a:pt x="4107708" y="73745"/>
                </a:moveTo>
                <a:lnTo>
                  <a:pt x="4107708" y="161646"/>
                </a:lnTo>
                <a:lnTo>
                  <a:pt x="4063506" y="161646"/>
                </a:lnTo>
                <a:lnTo>
                  <a:pt x="4063506" y="188142"/>
                </a:lnTo>
                <a:lnTo>
                  <a:pt x="4107708" y="188142"/>
                </a:lnTo>
                <a:lnTo>
                  <a:pt x="4107708" y="315976"/>
                </a:lnTo>
                <a:lnTo>
                  <a:pt x="4138600" y="315976"/>
                </a:lnTo>
                <a:lnTo>
                  <a:pt x="4138600" y="73745"/>
                </a:lnTo>
                <a:close/>
                <a:moveTo>
                  <a:pt x="3842623" y="73745"/>
                </a:moveTo>
                <a:lnTo>
                  <a:pt x="3842623" y="315976"/>
                </a:lnTo>
                <a:lnTo>
                  <a:pt x="3873639" y="315976"/>
                </a:lnTo>
                <a:lnTo>
                  <a:pt x="3873639" y="73745"/>
                </a:lnTo>
                <a:close/>
                <a:moveTo>
                  <a:pt x="2441319" y="73745"/>
                </a:moveTo>
                <a:lnTo>
                  <a:pt x="2441319" y="315976"/>
                </a:lnTo>
                <a:lnTo>
                  <a:pt x="2472964" y="315976"/>
                </a:lnTo>
                <a:lnTo>
                  <a:pt x="2472964" y="196178"/>
                </a:lnTo>
                <a:lnTo>
                  <a:pt x="2510259" y="196178"/>
                </a:lnTo>
                <a:lnTo>
                  <a:pt x="2510259" y="169683"/>
                </a:lnTo>
                <a:lnTo>
                  <a:pt x="2472964" y="169683"/>
                </a:lnTo>
                <a:lnTo>
                  <a:pt x="2472964" y="73745"/>
                </a:lnTo>
                <a:close/>
                <a:moveTo>
                  <a:pt x="1615769" y="73745"/>
                </a:moveTo>
                <a:lnTo>
                  <a:pt x="1615769" y="315976"/>
                </a:lnTo>
                <a:lnTo>
                  <a:pt x="1647162" y="315976"/>
                </a:lnTo>
                <a:lnTo>
                  <a:pt x="1647162" y="192034"/>
                </a:lnTo>
                <a:lnTo>
                  <a:pt x="1687597" y="192034"/>
                </a:lnTo>
                <a:lnTo>
                  <a:pt x="1687597" y="165538"/>
                </a:lnTo>
                <a:lnTo>
                  <a:pt x="1647162" y="165538"/>
                </a:lnTo>
                <a:lnTo>
                  <a:pt x="1647162" y="73745"/>
                </a:lnTo>
                <a:close/>
                <a:moveTo>
                  <a:pt x="1361233" y="73745"/>
                </a:moveTo>
                <a:lnTo>
                  <a:pt x="1361233" y="315976"/>
                </a:lnTo>
                <a:lnTo>
                  <a:pt x="1392500" y="315976"/>
                </a:lnTo>
                <a:lnTo>
                  <a:pt x="1392500" y="193290"/>
                </a:lnTo>
                <a:lnTo>
                  <a:pt x="1430423" y="193290"/>
                </a:lnTo>
                <a:lnTo>
                  <a:pt x="1430423" y="166794"/>
                </a:lnTo>
                <a:lnTo>
                  <a:pt x="1392500" y="166794"/>
                </a:lnTo>
                <a:lnTo>
                  <a:pt x="1392500" y="73745"/>
                </a:lnTo>
                <a:close/>
                <a:moveTo>
                  <a:pt x="5077026" y="70354"/>
                </a:moveTo>
                <a:lnTo>
                  <a:pt x="5077026" y="97604"/>
                </a:lnTo>
                <a:lnTo>
                  <a:pt x="5018634" y="97604"/>
                </a:lnTo>
                <a:lnTo>
                  <a:pt x="5018634" y="122844"/>
                </a:lnTo>
                <a:lnTo>
                  <a:pt x="5167062" y="122844"/>
                </a:lnTo>
                <a:lnTo>
                  <a:pt x="5167062" y="97604"/>
                </a:lnTo>
                <a:lnTo>
                  <a:pt x="5108670" y="97604"/>
                </a:lnTo>
                <a:lnTo>
                  <a:pt x="5108670" y="70354"/>
                </a:lnTo>
                <a:close/>
                <a:moveTo>
                  <a:pt x="0" y="0"/>
                </a:moveTo>
                <a:lnTo>
                  <a:pt x="11558427" y="0"/>
                </a:lnTo>
                <a:lnTo>
                  <a:pt x="11558427" y="5858191"/>
                </a:lnTo>
                <a:lnTo>
                  <a:pt x="0" y="585819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229D94-1AC2-4F81-9507-E9CB1CC7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1" y="1659823"/>
            <a:ext cx="5305425" cy="4152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39DBAA-02E6-4B7D-AB2A-740E62AC3E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59"/>
          <a:stretch/>
        </p:blipFill>
        <p:spPr>
          <a:xfrm>
            <a:off x="6198351" y="4125074"/>
            <a:ext cx="5818158" cy="114664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98A8CE-1D73-4D42-84DB-AEDEAFF2F5A4}"/>
              </a:ext>
            </a:extLst>
          </p:cNvPr>
          <p:cNvSpPr/>
          <p:nvPr/>
        </p:nvSpPr>
        <p:spPr>
          <a:xfrm>
            <a:off x="1073198" y="3986373"/>
            <a:ext cx="3334415" cy="4777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A7CA4C-DA55-4652-A600-D7B607786F3C}"/>
              </a:ext>
            </a:extLst>
          </p:cNvPr>
          <p:cNvSpPr/>
          <p:nvPr/>
        </p:nvSpPr>
        <p:spPr>
          <a:xfrm>
            <a:off x="666064" y="1991476"/>
            <a:ext cx="3494970" cy="2431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1762EF-7218-4E9D-9A8A-C55114816F01}"/>
              </a:ext>
            </a:extLst>
          </p:cNvPr>
          <p:cNvSpPr/>
          <p:nvPr/>
        </p:nvSpPr>
        <p:spPr>
          <a:xfrm>
            <a:off x="1009840" y="4956324"/>
            <a:ext cx="3644353" cy="2654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latin typeface="T3"/>
              </a:rPr>
              <a:t>밀리초마다</a:t>
            </a:r>
            <a:r>
              <a:rPr lang="ko-KR" altLang="en-US" dirty="0">
                <a:latin typeface="T3"/>
              </a:rPr>
              <a:t> 온도와 조도를 모니터링 하라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13BE6-8FB9-44AD-AB49-B95BCB235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11"/>
          <a:stretch/>
        </p:blipFill>
        <p:spPr>
          <a:xfrm>
            <a:off x="6198351" y="2058149"/>
            <a:ext cx="5818158" cy="2066925"/>
          </a:xfrm>
          <a:prstGeom prst="rect">
            <a:avLst/>
          </a:prstGeom>
        </p:spPr>
      </p:pic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CD862A12-2CBF-41D9-B3D9-F43AD1230079}"/>
              </a:ext>
            </a:extLst>
          </p:cNvPr>
          <p:cNvCxnSpPr/>
          <p:nvPr/>
        </p:nvCxnSpPr>
        <p:spPr>
          <a:xfrm flipV="1">
            <a:off x="2804845" y="2296274"/>
            <a:ext cx="3421294" cy="107365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FC1FA0-12A7-425F-B322-180D99093E99}"/>
              </a:ext>
            </a:extLst>
          </p:cNvPr>
          <p:cNvSpPr/>
          <p:nvPr/>
        </p:nvSpPr>
        <p:spPr>
          <a:xfrm>
            <a:off x="992920" y="3212875"/>
            <a:ext cx="1811925" cy="2654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DF638E6E-2F0E-4AAE-AAB2-5111CC56AA1A}"/>
              </a:ext>
            </a:extLst>
          </p:cNvPr>
          <p:cNvCxnSpPr/>
          <p:nvPr/>
        </p:nvCxnSpPr>
        <p:spPr>
          <a:xfrm rot="5400000">
            <a:off x="6192749" y="3290298"/>
            <a:ext cx="1556535" cy="1270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DD0CB9-E83B-4DE0-ADFA-9831ADC0EDAB}"/>
              </a:ext>
            </a:extLst>
          </p:cNvPr>
          <p:cNvSpPr/>
          <p:nvPr/>
        </p:nvSpPr>
        <p:spPr>
          <a:xfrm>
            <a:off x="6378623" y="4074916"/>
            <a:ext cx="5657836" cy="717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7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조도값을</a:t>
            </a:r>
            <a:r>
              <a:rPr lang="ko-KR" altLang="en-US" dirty="0"/>
              <a:t> 측정할 땐 아날로그 입력을 이용하라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6B6085-C6F8-495B-B14F-AB09CC65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0" y="1337486"/>
            <a:ext cx="3902896" cy="52038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47740E-D306-41F2-8799-2BA444A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06" y="1337487"/>
            <a:ext cx="5019162" cy="520386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927011D-8D52-461D-8E23-5A6689FFBE1C}"/>
              </a:ext>
            </a:extLst>
          </p:cNvPr>
          <p:cNvSpPr/>
          <p:nvPr/>
        </p:nvSpPr>
        <p:spPr>
          <a:xfrm>
            <a:off x="2231632" y="3708048"/>
            <a:ext cx="585627" cy="6318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FECBEC-715A-4799-8A36-67F09C98B35C}"/>
              </a:ext>
            </a:extLst>
          </p:cNvPr>
          <p:cNvSpPr/>
          <p:nvPr/>
        </p:nvSpPr>
        <p:spPr>
          <a:xfrm>
            <a:off x="8284246" y="1875034"/>
            <a:ext cx="2445542" cy="4772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7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81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서버를 만들고</a:t>
            </a:r>
            <a:r>
              <a:rPr lang="en-US" altLang="ko-KR" dirty="0"/>
              <a:t>, MySQL</a:t>
            </a:r>
            <a:r>
              <a:rPr lang="ko-KR" altLang="en-US" dirty="0"/>
              <a:t>과 </a:t>
            </a:r>
            <a:r>
              <a:rPr lang="en-US" altLang="ko-KR" dirty="0"/>
              <a:t>Apache</a:t>
            </a:r>
            <a:r>
              <a:rPr lang="ko-KR" altLang="en-US" dirty="0"/>
              <a:t>를 설치하라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958FA4-333E-4344-911B-CFFAD6E1A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382" y="1050338"/>
            <a:ext cx="9207357" cy="20669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53C5FF-9814-3E47-B548-CEAB61F47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82" y="3313561"/>
            <a:ext cx="9182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2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81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서버를 만들고</a:t>
            </a:r>
            <a:r>
              <a:rPr lang="en-US" altLang="ko-KR" dirty="0"/>
              <a:t>, MySQL</a:t>
            </a:r>
            <a:r>
              <a:rPr lang="ko-KR" altLang="en-US" dirty="0"/>
              <a:t>과 </a:t>
            </a:r>
            <a:r>
              <a:rPr lang="en-US" altLang="ko-KR" dirty="0"/>
              <a:t>Apache</a:t>
            </a:r>
            <a:r>
              <a:rPr lang="ko-KR" altLang="en-US" dirty="0"/>
              <a:t>를 설치하라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BE9948-68FF-E640-ADB5-A1D49A447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05" y="2602601"/>
            <a:ext cx="9118600" cy="4533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372891-F78F-8D45-8D5C-00F61D4CE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305" y="1156001"/>
            <a:ext cx="91440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3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814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서버를 만들고</a:t>
            </a:r>
            <a:r>
              <a:rPr lang="en-US" altLang="ko-KR" dirty="0"/>
              <a:t>, MySQL</a:t>
            </a:r>
            <a:r>
              <a:rPr lang="ko-KR" altLang="en-US" dirty="0"/>
              <a:t>과 </a:t>
            </a:r>
            <a:r>
              <a:rPr lang="en-US" altLang="ko-KR" dirty="0"/>
              <a:t>Apache</a:t>
            </a:r>
            <a:r>
              <a:rPr lang="ko-KR" altLang="en-US" dirty="0"/>
              <a:t>를 설치하라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57299A-4BD6-F943-B555-78905522F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" y="1676495"/>
            <a:ext cx="5316716" cy="47248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0FB098-5A48-3C40-A0B9-61CDB4CE1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69" y="1676495"/>
            <a:ext cx="7072964" cy="47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7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도가 넘어가면 </a:t>
            </a:r>
            <a:r>
              <a:rPr lang="en-US" altLang="ko-KR" dirty="0"/>
              <a:t>5</a:t>
            </a:r>
            <a:r>
              <a:rPr lang="ko-KR" altLang="en-US" dirty="0"/>
              <a:t>초 동안 선풍기를 틀어라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E49A58-3611-7442-B059-D209F02B8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5" y="1448951"/>
            <a:ext cx="6438900" cy="50419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FFC0BD-3024-F84F-B39A-DA4B5330F264}"/>
              </a:ext>
            </a:extLst>
          </p:cNvPr>
          <p:cNvSpPr/>
          <p:nvPr/>
        </p:nvSpPr>
        <p:spPr>
          <a:xfrm>
            <a:off x="2431915" y="3715966"/>
            <a:ext cx="3249038" cy="778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C498E5-556E-4D40-92DF-93C02947A0C7}"/>
              </a:ext>
            </a:extLst>
          </p:cNvPr>
          <p:cNvSpPr/>
          <p:nvPr/>
        </p:nvSpPr>
        <p:spPr>
          <a:xfrm>
            <a:off x="2078477" y="5486400"/>
            <a:ext cx="3806802" cy="1004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83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1F6652-318C-42E8-B5B2-DC02F6597DFB}"/>
              </a:ext>
            </a:extLst>
          </p:cNvPr>
          <p:cNvSpPr/>
          <p:nvPr/>
        </p:nvSpPr>
        <p:spPr>
          <a:xfrm>
            <a:off x="-51371" y="-82193"/>
            <a:ext cx="12323852" cy="69812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프로젝트 요구사항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42243-6A4A-4150-8AB7-FBD4DBB9D94D}"/>
              </a:ext>
            </a:extLst>
          </p:cNvPr>
          <p:cNvSpPr/>
          <p:nvPr/>
        </p:nvSpPr>
        <p:spPr>
          <a:xfrm>
            <a:off x="5838705" y="394373"/>
            <a:ext cx="464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특정 조도를 넘기면 </a:t>
            </a:r>
            <a:r>
              <a:rPr lang="hu-HU" altLang="ko-KR" dirty="0"/>
              <a:t>LED</a:t>
            </a:r>
            <a:r>
              <a:rPr lang="ko-KR" altLang="en-US" dirty="0"/>
              <a:t>가 작동하도록 하라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0DDF07-1316-8846-A4A9-974D630E7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0" y="902204"/>
            <a:ext cx="6291780" cy="37281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01450D-0827-BB4F-96CF-C8D66AB48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553" y="2269491"/>
            <a:ext cx="7350409" cy="430724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99D33F0-6957-D542-AFBD-6653910449B2}"/>
              </a:ext>
            </a:extLst>
          </p:cNvPr>
          <p:cNvSpPr/>
          <p:nvPr/>
        </p:nvSpPr>
        <p:spPr>
          <a:xfrm>
            <a:off x="1264596" y="2684834"/>
            <a:ext cx="953310" cy="8949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2CDAAD-C12E-1240-927C-79A9559EE335}"/>
              </a:ext>
            </a:extLst>
          </p:cNvPr>
          <p:cNvSpPr/>
          <p:nvPr/>
        </p:nvSpPr>
        <p:spPr>
          <a:xfrm>
            <a:off x="5838705" y="4384230"/>
            <a:ext cx="953310" cy="8949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155</Words>
  <Application>Microsoft Office PowerPoint</Application>
  <PresentationFormat>와이드스크린</PresentationFormat>
  <Paragraphs>50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-apple-system</vt:lpstr>
      <vt:lpstr>T3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park</cp:lastModifiedBy>
  <cp:revision>43</cp:revision>
  <dcterms:created xsi:type="dcterms:W3CDTF">2018-04-08T11:02:30Z</dcterms:created>
  <dcterms:modified xsi:type="dcterms:W3CDTF">2018-05-22T23:52:23Z</dcterms:modified>
</cp:coreProperties>
</file>